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18"/>
  </p:notesMasterIdLst>
  <p:sldIdLst>
    <p:sldId id="256" r:id="rId3"/>
    <p:sldId id="257" r:id="rId4"/>
    <p:sldId id="258" r:id="rId5"/>
    <p:sldId id="259" r:id="rId6"/>
    <p:sldId id="260" r:id="rId7"/>
    <p:sldId id="27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Barlow Light" panose="020B0604020202020204" charset="0"/>
      <p:regular r:id="rId19"/>
      <p:bold r:id="rId20"/>
      <p:italic r:id="rId21"/>
      <p:boldItalic r:id="rId22"/>
    </p:embeddedFont>
    <p:embeddedFont>
      <p:font typeface="EB Garamond" panose="00000500000000000000" pitchFamily="2" charset="0"/>
      <p:regular r:id="rId23"/>
      <p:bold r:id="rId24"/>
      <p:italic r:id="rId25"/>
      <p:boldItalic r:id="rId26"/>
    </p:embeddedFont>
    <p:embeddedFont>
      <p:font typeface="EB Garamond Regular" panose="00000500000000000000" charset="0"/>
      <p:regular r:id="rId27"/>
      <p:bold r:id="rId28"/>
      <p:italic r:id="rId29"/>
      <p:boldItalic r:id="rId30"/>
    </p:embeddedFont>
    <p:embeddedFont>
      <p:font typeface="Fira Sans Extra Condensed Medium"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Montserrat Black" panose="020B0604020202020204" charset="0"/>
      <p:bold r:id="rId39"/>
      <p:boldItalic r:id="rId40"/>
    </p:embeddedFont>
    <p:embeddedFont>
      <p:font typeface="Montserrat ExtraBold" panose="020B0604020202020204" charset="0"/>
      <p:bold r:id="rId41"/>
      <p:boldItalic r:id="rId42"/>
    </p:embeddedFont>
    <p:embeddedFont>
      <p:font typeface="Montserrat Light" panose="020B0604020202020204" charset="0"/>
      <p:regular r:id="rId43"/>
      <p:bold r:id="rId44"/>
      <p:italic r:id="rId45"/>
      <p:boldItalic r:id="rId46"/>
    </p:embeddedFont>
    <p:embeddedFont>
      <p:font typeface="Oswald" panose="020B0604020202020204" charset="0"/>
      <p:regular r:id="rId47"/>
      <p:bold r:id="rId48"/>
    </p:embeddedFont>
    <p:embeddedFont>
      <p:font typeface="Squada One"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C5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4A063A-4450-4D8A-BD85-C91C6A7B6C94}">
  <a:tblStyle styleId="{DB4A063A-4450-4D8A-BD85-C91C6A7B6C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88" autoAdjust="0"/>
    <p:restoredTop sz="89494" autoAdjust="0"/>
  </p:normalViewPr>
  <p:slideViewPr>
    <p:cSldViewPr snapToGrid="0">
      <p:cViewPr varScale="1">
        <p:scale>
          <a:sx n="96" d="100"/>
          <a:sy n="96" d="100"/>
        </p:scale>
        <p:origin x="8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font" Target="fonts/font29.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1.fntdata"/><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font" Target="fonts/font30.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font" Target="fonts/font28.fntdata"/><Relationship Id="rId20" Type="http://schemas.openxmlformats.org/officeDocument/2006/relationships/font" Target="fonts/font2.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font" Target="fonts/font3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d6b45054c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d6b45054c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b6797698f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b6797698f3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b6797698f3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b6797698f3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b6797698f3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b6797698f3_1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b6797698f3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b6797698f3_1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d496e42371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d496e42371_3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16612d386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41a8f1e756_0_7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41a8f1e756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dfce81f19_0_1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6c698b0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6c698b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c7dda1a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c7dda1a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74d531f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74d531f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c7dda1a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c7dda1a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6c698b077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6c698b07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txBox="1">
            <a:spLocks noGrp="1"/>
          </p:cNvSpPr>
          <p:nvPr>
            <p:ph type="ctrTitle"/>
          </p:nvPr>
        </p:nvSpPr>
        <p:spPr>
          <a:xfrm flipH="1">
            <a:off x="623625" y="2236500"/>
            <a:ext cx="35769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flipH="1">
            <a:off x="623500" y="3116767"/>
            <a:ext cx="36291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5" name="Google Shape;15;p2"/>
          <p:cNvSpPr/>
          <p:nvPr/>
        </p:nvSpPr>
        <p:spPr>
          <a:xfrm>
            <a:off x="4099510" y="-10302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sources">
  <p:cSld name="CUSTOM_10">
    <p:spTree>
      <p:nvGrpSpPr>
        <p:cNvPr id="1" name="Shape 80"/>
        <p:cNvGrpSpPr/>
        <p:nvPr/>
      </p:nvGrpSpPr>
      <p:grpSpPr>
        <a:xfrm>
          <a:off x="0" y="0"/>
          <a:ext cx="0" cy="0"/>
          <a:chOff x="0" y="0"/>
          <a:chExt cx="0" cy="0"/>
        </a:xfrm>
      </p:grpSpPr>
      <p:sp>
        <p:nvSpPr>
          <p:cNvPr id="81" name="Google Shape;81;p11"/>
          <p:cNvSpPr/>
          <p:nvPr/>
        </p:nvSpPr>
        <p:spPr>
          <a:xfrm rot="466977">
            <a:off x="4431599" y="-984378"/>
            <a:ext cx="5995900" cy="6457590"/>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txBox="1">
            <a:spLocks noGrp="1"/>
          </p:cNvSpPr>
          <p:nvPr>
            <p:ph type="body" idx="1"/>
          </p:nvPr>
        </p:nvSpPr>
        <p:spPr>
          <a:xfrm>
            <a:off x="642050" y="12204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83" name="Google Shape;83;p11"/>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2800"/>
              <a:buNone/>
              <a:defRPr>
                <a:solidFill>
                  <a:srgbClr val="000000"/>
                </a:solidFill>
              </a:defRPr>
            </a:lvl2pPr>
            <a:lvl3pPr lvl="2" algn="r" rtl="0">
              <a:spcBef>
                <a:spcPts val="0"/>
              </a:spcBef>
              <a:spcAft>
                <a:spcPts val="0"/>
              </a:spcAft>
              <a:buClr>
                <a:srgbClr val="000000"/>
              </a:buClr>
              <a:buSzPts val="2800"/>
              <a:buNone/>
              <a:defRPr>
                <a:solidFill>
                  <a:srgbClr val="000000"/>
                </a:solidFill>
              </a:defRPr>
            </a:lvl3pPr>
            <a:lvl4pPr lvl="3" algn="r" rtl="0">
              <a:spcBef>
                <a:spcPts val="0"/>
              </a:spcBef>
              <a:spcAft>
                <a:spcPts val="0"/>
              </a:spcAft>
              <a:buClr>
                <a:srgbClr val="000000"/>
              </a:buClr>
              <a:buSzPts val="2800"/>
              <a:buNone/>
              <a:defRPr>
                <a:solidFill>
                  <a:srgbClr val="000000"/>
                </a:solidFill>
              </a:defRPr>
            </a:lvl4pPr>
            <a:lvl5pPr lvl="4" algn="r" rtl="0">
              <a:spcBef>
                <a:spcPts val="0"/>
              </a:spcBef>
              <a:spcAft>
                <a:spcPts val="0"/>
              </a:spcAft>
              <a:buClr>
                <a:srgbClr val="000000"/>
              </a:buClr>
              <a:buSzPts val="2800"/>
              <a:buNone/>
              <a:defRPr>
                <a:solidFill>
                  <a:srgbClr val="000000"/>
                </a:solidFill>
              </a:defRPr>
            </a:lvl5pPr>
            <a:lvl6pPr lvl="5" algn="r" rtl="0">
              <a:spcBef>
                <a:spcPts val="0"/>
              </a:spcBef>
              <a:spcAft>
                <a:spcPts val="0"/>
              </a:spcAft>
              <a:buClr>
                <a:srgbClr val="000000"/>
              </a:buClr>
              <a:buSzPts val="2800"/>
              <a:buNone/>
              <a:defRPr>
                <a:solidFill>
                  <a:srgbClr val="000000"/>
                </a:solidFill>
              </a:defRPr>
            </a:lvl6pPr>
            <a:lvl7pPr lvl="6" algn="r" rtl="0">
              <a:spcBef>
                <a:spcPts val="0"/>
              </a:spcBef>
              <a:spcAft>
                <a:spcPts val="0"/>
              </a:spcAft>
              <a:buClr>
                <a:srgbClr val="000000"/>
              </a:buClr>
              <a:buSzPts val="2800"/>
              <a:buNone/>
              <a:defRPr>
                <a:solidFill>
                  <a:srgbClr val="000000"/>
                </a:solidFill>
              </a:defRPr>
            </a:lvl7pPr>
            <a:lvl8pPr lvl="7" algn="r" rtl="0">
              <a:spcBef>
                <a:spcPts val="0"/>
              </a:spcBef>
              <a:spcAft>
                <a:spcPts val="0"/>
              </a:spcAft>
              <a:buClr>
                <a:srgbClr val="000000"/>
              </a:buClr>
              <a:buSzPts val="2800"/>
              <a:buNone/>
              <a:defRPr>
                <a:solidFill>
                  <a:srgbClr val="000000"/>
                </a:solidFill>
              </a:defRPr>
            </a:lvl8pPr>
            <a:lvl9pPr lvl="8" algn="r" rtl="0">
              <a:spcBef>
                <a:spcPts val="0"/>
              </a:spcBef>
              <a:spcAft>
                <a:spcPts val="0"/>
              </a:spcAft>
              <a:buClr>
                <a:srgbClr val="000000"/>
              </a:buClr>
              <a:buSzPts val="2800"/>
              <a:buNone/>
              <a:defRPr>
                <a:solidFill>
                  <a:srgbClr val="000000"/>
                </a:solidFill>
              </a:defRPr>
            </a:lvl9pPr>
          </a:lstStyle>
          <a:p>
            <a:endParaRPr/>
          </a:p>
        </p:txBody>
      </p:sp>
      <p:sp>
        <p:nvSpPr>
          <p:cNvPr id="84" name="Google Shape;84;p11"/>
          <p:cNvSpPr txBox="1">
            <a:spLocks noGrp="1"/>
          </p:cNvSpPr>
          <p:nvPr>
            <p:ph type="subTitle" idx="2"/>
          </p:nvPr>
        </p:nvSpPr>
        <p:spPr>
          <a:xfrm>
            <a:off x="562250" y="914850"/>
            <a:ext cx="28437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a:latin typeface="Montserrat ExtraBold"/>
                <a:ea typeface="Montserrat ExtraBold"/>
                <a:cs typeface="Montserrat ExtraBold"/>
                <a:sym typeface="Montserrat ExtraBold"/>
              </a:defRPr>
            </a:lvl1pPr>
            <a:lvl2pPr lvl="1">
              <a:spcBef>
                <a:spcPts val="1600"/>
              </a:spcBef>
              <a:spcAft>
                <a:spcPts val="0"/>
              </a:spcAft>
              <a:buNone/>
              <a:defRPr b="1">
                <a:solidFill>
                  <a:srgbClr val="000000"/>
                </a:solidFill>
                <a:latin typeface="Oswald"/>
                <a:ea typeface="Oswald"/>
                <a:cs typeface="Oswald"/>
                <a:sym typeface="Oswald"/>
              </a:defRPr>
            </a:lvl2pPr>
            <a:lvl3pPr lvl="2">
              <a:spcBef>
                <a:spcPts val="1600"/>
              </a:spcBef>
              <a:spcAft>
                <a:spcPts val="0"/>
              </a:spcAft>
              <a:buNone/>
              <a:defRPr b="1">
                <a:solidFill>
                  <a:srgbClr val="000000"/>
                </a:solidFill>
                <a:latin typeface="Oswald"/>
                <a:ea typeface="Oswald"/>
                <a:cs typeface="Oswald"/>
                <a:sym typeface="Oswald"/>
              </a:defRPr>
            </a:lvl3pPr>
            <a:lvl4pPr lvl="3">
              <a:spcBef>
                <a:spcPts val="1600"/>
              </a:spcBef>
              <a:spcAft>
                <a:spcPts val="0"/>
              </a:spcAft>
              <a:buNone/>
              <a:defRPr b="1">
                <a:solidFill>
                  <a:srgbClr val="000000"/>
                </a:solidFill>
                <a:latin typeface="Oswald"/>
                <a:ea typeface="Oswald"/>
                <a:cs typeface="Oswald"/>
                <a:sym typeface="Oswald"/>
              </a:defRPr>
            </a:lvl4pPr>
            <a:lvl5pPr lvl="4">
              <a:spcBef>
                <a:spcPts val="1600"/>
              </a:spcBef>
              <a:spcAft>
                <a:spcPts val="0"/>
              </a:spcAft>
              <a:buNone/>
              <a:defRPr b="1">
                <a:solidFill>
                  <a:srgbClr val="000000"/>
                </a:solidFill>
                <a:latin typeface="Oswald"/>
                <a:ea typeface="Oswald"/>
                <a:cs typeface="Oswald"/>
                <a:sym typeface="Oswald"/>
              </a:defRPr>
            </a:lvl5pPr>
            <a:lvl6pPr lvl="5">
              <a:spcBef>
                <a:spcPts val="1600"/>
              </a:spcBef>
              <a:spcAft>
                <a:spcPts val="0"/>
              </a:spcAft>
              <a:buNone/>
              <a:defRPr b="1">
                <a:solidFill>
                  <a:srgbClr val="000000"/>
                </a:solidFill>
                <a:latin typeface="Oswald"/>
                <a:ea typeface="Oswald"/>
                <a:cs typeface="Oswald"/>
                <a:sym typeface="Oswald"/>
              </a:defRPr>
            </a:lvl6pPr>
            <a:lvl7pPr lvl="6">
              <a:spcBef>
                <a:spcPts val="1600"/>
              </a:spcBef>
              <a:spcAft>
                <a:spcPts val="0"/>
              </a:spcAft>
              <a:buNone/>
              <a:defRPr b="1">
                <a:solidFill>
                  <a:srgbClr val="000000"/>
                </a:solidFill>
                <a:latin typeface="Oswald"/>
                <a:ea typeface="Oswald"/>
                <a:cs typeface="Oswald"/>
                <a:sym typeface="Oswald"/>
              </a:defRPr>
            </a:lvl7pPr>
            <a:lvl8pPr lvl="7">
              <a:spcBef>
                <a:spcPts val="1600"/>
              </a:spcBef>
              <a:spcAft>
                <a:spcPts val="0"/>
              </a:spcAft>
              <a:buNone/>
              <a:defRPr b="1">
                <a:solidFill>
                  <a:srgbClr val="000000"/>
                </a:solidFill>
                <a:latin typeface="Oswald"/>
                <a:ea typeface="Oswald"/>
                <a:cs typeface="Oswald"/>
                <a:sym typeface="Oswald"/>
              </a:defRPr>
            </a:lvl8pPr>
            <a:lvl9pPr lvl="8">
              <a:spcBef>
                <a:spcPts val="1600"/>
              </a:spcBef>
              <a:spcAft>
                <a:spcPts val="1600"/>
              </a:spcAft>
              <a:buNone/>
              <a:defRPr b="1">
                <a:solidFill>
                  <a:srgbClr val="000000"/>
                </a:solidFill>
                <a:latin typeface="Oswald"/>
                <a:ea typeface="Oswald"/>
                <a:cs typeface="Oswald"/>
                <a:sym typeface="Oswa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solidFill>
          <a:srgbClr val="FFFFFF"/>
        </a:solidFill>
        <a:effectLst/>
      </p:bgPr>
    </p:bg>
    <p:spTree>
      <p:nvGrpSpPr>
        <p:cNvPr id="1" name="Shape 88"/>
        <p:cNvGrpSpPr/>
        <p:nvPr/>
      </p:nvGrpSpPr>
      <p:grpSpPr>
        <a:xfrm>
          <a:off x="0" y="0"/>
          <a:ext cx="0" cy="0"/>
          <a:chOff x="0" y="0"/>
          <a:chExt cx="0" cy="0"/>
        </a:xfrm>
      </p:grpSpPr>
      <p:sp>
        <p:nvSpPr>
          <p:cNvPr id="89" name="Google Shape;89;p13"/>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3"/>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3"/>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92" name="Google Shape;92;p13"/>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93" name="Google Shape;93;p13"/>
          <p:cNvSpPr txBox="1">
            <a:spLocks noGrp="1"/>
          </p:cNvSpPr>
          <p:nvPr>
            <p:ph type="ctrTitle"/>
          </p:nvPr>
        </p:nvSpPr>
        <p:spPr>
          <a:xfrm flipH="1">
            <a:off x="623625" y="2236500"/>
            <a:ext cx="3576900" cy="67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94" name="Google Shape;94;p13"/>
          <p:cNvSpPr txBox="1">
            <a:spLocks noGrp="1"/>
          </p:cNvSpPr>
          <p:nvPr>
            <p:ph type="subTitle" idx="1"/>
          </p:nvPr>
        </p:nvSpPr>
        <p:spPr>
          <a:xfrm flipH="1">
            <a:off x="623500" y="3116767"/>
            <a:ext cx="3629100" cy="670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95" name="Google Shape;95;p13"/>
          <p:cNvSpPr/>
          <p:nvPr/>
        </p:nvSpPr>
        <p:spPr>
          <a:xfrm>
            <a:off x="4099510" y="-10302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CUSTOM_6">
    <p:bg>
      <p:bgPr>
        <a:solidFill>
          <a:srgbClr val="FFFFFF"/>
        </a:solidFill>
        <a:effectLst/>
      </p:bgPr>
    </p:bg>
    <p:spTree>
      <p:nvGrpSpPr>
        <p:cNvPr id="1" name="Shape 96"/>
        <p:cNvGrpSpPr/>
        <p:nvPr/>
      </p:nvGrpSpPr>
      <p:grpSpPr>
        <a:xfrm>
          <a:off x="0" y="0"/>
          <a:ext cx="0" cy="0"/>
          <a:chOff x="0" y="0"/>
          <a:chExt cx="0" cy="0"/>
        </a:xfrm>
      </p:grpSpPr>
      <p:sp>
        <p:nvSpPr>
          <p:cNvPr id="97" name="Google Shape;97;p14"/>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4"/>
          <p:cNvSpPr txBox="1">
            <a:spLocks noGrp="1"/>
          </p:cNvSpPr>
          <p:nvPr>
            <p:ph type="ctrTitle"/>
          </p:nvPr>
        </p:nvSpPr>
        <p:spPr>
          <a:xfrm>
            <a:off x="790975" y="720000"/>
            <a:ext cx="5012400" cy="31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000000"/>
              </a:buClr>
              <a:buSzPts val="1100"/>
              <a:buNone/>
              <a:defRPr sz="1100">
                <a:solidFill>
                  <a:srgbClr val="000000"/>
                </a:solidFill>
              </a:defRPr>
            </a:lvl2pPr>
            <a:lvl3pPr lvl="2" algn="ctr">
              <a:lnSpc>
                <a:spcPct val="100000"/>
              </a:lnSpc>
              <a:spcBef>
                <a:spcPts val="0"/>
              </a:spcBef>
              <a:spcAft>
                <a:spcPts val="0"/>
              </a:spcAft>
              <a:buClr>
                <a:srgbClr val="000000"/>
              </a:buClr>
              <a:buSzPts val="1100"/>
              <a:buNone/>
              <a:defRPr sz="1100">
                <a:solidFill>
                  <a:srgbClr val="000000"/>
                </a:solidFill>
              </a:defRPr>
            </a:lvl3pPr>
            <a:lvl4pPr lvl="3" algn="ctr">
              <a:lnSpc>
                <a:spcPct val="100000"/>
              </a:lnSpc>
              <a:spcBef>
                <a:spcPts val="0"/>
              </a:spcBef>
              <a:spcAft>
                <a:spcPts val="0"/>
              </a:spcAft>
              <a:buClr>
                <a:srgbClr val="000000"/>
              </a:buClr>
              <a:buSzPts val="1100"/>
              <a:buNone/>
              <a:defRPr sz="1100">
                <a:solidFill>
                  <a:srgbClr val="000000"/>
                </a:solidFill>
              </a:defRPr>
            </a:lvl4pPr>
            <a:lvl5pPr lvl="4" algn="ctr">
              <a:lnSpc>
                <a:spcPct val="100000"/>
              </a:lnSpc>
              <a:spcBef>
                <a:spcPts val="0"/>
              </a:spcBef>
              <a:spcAft>
                <a:spcPts val="0"/>
              </a:spcAft>
              <a:buClr>
                <a:srgbClr val="000000"/>
              </a:buClr>
              <a:buSzPts val="1100"/>
              <a:buNone/>
              <a:defRPr sz="1100">
                <a:solidFill>
                  <a:srgbClr val="000000"/>
                </a:solidFill>
              </a:defRPr>
            </a:lvl5pPr>
            <a:lvl6pPr lvl="5" algn="ctr">
              <a:lnSpc>
                <a:spcPct val="100000"/>
              </a:lnSpc>
              <a:spcBef>
                <a:spcPts val="0"/>
              </a:spcBef>
              <a:spcAft>
                <a:spcPts val="0"/>
              </a:spcAft>
              <a:buClr>
                <a:srgbClr val="000000"/>
              </a:buClr>
              <a:buSzPts val="1100"/>
              <a:buNone/>
              <a:defRPr sz="1100">
                <a:solidFill>
                  <a:srgbClr val="000000"/>
                </a:solidFill>
              </a:defRPr>
            </a:lvl6pPr>
            <a:lvl7pPr lvl="6" algn="ctr">
              <a:lnSpc>
                <a:spcPct val="100000"/>
              </a:lnSpc>
              <a:spcBef>
                <a:spcPts val="0"/>
              </a:spcBef>
              <a:spcAft>
                <a:spcPts val="0"/>
              </a:spcAft>
              <a:buClr>
                <a:srgbClr val="000000"/>
              </a:buClr>
              <a:buSzPts val="1100"/>
              <a:buNone/>
              <a:defRPr sz="1100">
                <a:solidFill>
                  <a:srgbClr val="000000"/>
                </a:solidFill>
              </a:defRPr>
            </a:lvl7pPr>
            <a:lvl8pPr lvl="7" algn="ctr">
              <a:lnSpc>
                <a:spcPct val="100000"/>
              </a:lnSpc>
              <a:spcBef>
                <a:spcPts val="0"/>
              </a:spcBef>
              <a:spcAft>
                <a:spcPts val="0"/>
              </a:spcAft>
              <a:buClr>
                <a:srgbClr val="000000"/>
              </a:buClr>
              <a:buSzPts val="1100"/>
              <a:buNone/>
              <a:defRPr sz="1100">
                <a:solidFill>
                  <a:srgbClr val="000000"/>
                </a:solidFill>
              </a:defRPr>
            </a:lvl8pPr>
            <a:lvl9pPr lvl="8" algn="ctr">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99" name="Google Shape;99;p14"/>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4"/>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1" name="Shape 101"/>
        <p:cNvGrpSpPr/>
        <p:nvPr/>
      </p:nvGrpSpPr>
      <p:grpSpPr>
        <a:xfrm>
          <a:off x="0" y="0"/>
          <a:ext cx="0" cy="0"/>
          <a:chOff x="0" y="0"/>
          <a:chExt cx="0" cy="0"/>
        </a:xfrm>
      </p:grpSpPr>
      <p:sp>
        <p:nvSpPr>
          <p:cNvPr id="102" name="Google Shape;102;p15"/>
          <p:cNvSpPr/>
          <p:nvPr/>
        </p:nvSpPr>
        <p:spPr>
          <a:xfrm>
            <a:off x="3356560" y="-23637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5"/>
          <p:cNvSpPr txBox="1">
            <a:spLocks noGrp="1"/>
          </p:cNvSpPr>
          <p:nvPr>
            <p:ph type="subTitle" idx="1"/>
          </p:nvPr>
        </p:nvSpPr>
        <p:spPr>
          <a:xfrm>
            <a:off x="2286775" y="1780575"/>
            <a:ext cx="4717500" cy="631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104" name="Google Shape;104;p15"/>
          <p:cNvSpPr txBox="1">
            <a:spLocks noGrp="1"/>
          </p:cNvSpPr>
          <p:nvPr>
            <p:ph type="ctrTitle"/>
          </p:nvPr>
        </p:nvSpPr>
        <p:spPr>
          <a:xfrm>
            <a:off x="3099175" y="2412374"/>
            <a:ext cx="3092700" cy="54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2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105"/>
        <p:cNvGrpSpPr/>
        <p:nvPr/>
      </p:nvGrpSpPr>
      <p:grpSpPr>
        <a:xfrm>
          <a:off x="0" y="0"/>
          <a:ext cx="0" cy="0"/>
          <a:chOff x="0" y="0"/>
          <a:chExt cx="0" cy="0"/>
        </a:xfrm>
      </p:grpSpPr>
      <p:sp>
        <p:nvSpPr>
          <p:cNvPr id="106" name="Google Shape;106;p16"/>
          <p:cNvSpPr/>
          <p:nvPr/>
        </p:nvSpPr>
        <p:spPr>
          <a:xfrm rot="-5400000">
            <a:off x="-101015" y="-226845"/>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txBox="1">
            <a:spLocks noGrp="1"/>
          </p:cNvSpPr>
          <p:nvPr>
            <p:ph type="ctrTitle"/>
          </p:nvPr>
        </p:nvSpPr>
        <p:spPr>
          <a:xfrm>
            <a:off x="831200" y="376498"/>
            <a:ext cx="3867300" cy="205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08" name="Google Shape;108;p16"/>
          <p:cNvSpPr txBox="1">
            <a:spLocks noGrp="1"/>
          </p:cNvSpPr>
          <p:nvPr>
            <p:ph type="subTitle" idx="1"/>
          </p:nvPr>
        </p:nvSpPr>
        <p:spPr>
          <a:xfrm>
            <a:off x="831200" y="2314225"/>
            <a:ext cx="4224900" cy="17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rgbClr val="FFFFFF"/>
        </a:solidFill>
        <a:effectLst/>
      </p:bgPr>
    </p:bg>
    <p:spTree>
      <p:nvGrpSpPr>
        <p:cNvPr id="1" name="Shape 109"/>
        <p:cNvGrpSpPr/>
        <p:nvPr/>
      </p:nvGrpSpPr>
      <p:grpSpPr>
        <a:xfrm>
          <a:off x="0" y="0"/>
          <a:ext cx="0" cy="0"/>
          <a:chOff x="0" y="0"/>
          <a:chExt cx="0" cy="0"/>
        </a:xfrm>
      </p:grpSpPr>
      <p:sp>
        <p:nvSpPr>
          <p:cNvPr id="110" name="Google Shape;110;p17"/>
          <p:cNvSpPr txBox="1">
            <a:spLocks noGrp="1"/>
          </p:cNvSpPr>
          <p:nvPr>
            <p:ph type="ctrTitle"/>
          </p:nvPr>
        </p:nvSpPr>
        <p:spPr>
          <a:xfrm>
            <a:off x="3414640" y="1853313"/>
            <a:ext cx="23223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111" name="Google Shape;111;p17"/>
          <p:cNvSpPr txBox="1">
            <a:spLocks noGrp="1"/>
          </p:cNvSpPr>
          <p:nvPr>
            <p:ph type="subTitle" idx="1"/>
          </p:nvPr>
        </p:nvSpPr>
        <p:spPr>
          <a:xfrm>
            <a:off x="3622740" y="2314760"/>
            <a:ext cx="1906500" cy="61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2" name="Google Shape;112;p17"/>
          <p:cNvSpPr txBox="1">
            <a:spLocks noGrp="1"/>
          </p:cNvSpPr>
          <p:nvPr>
            <p:ph type="title" idx="2"/>
          </p:nvPr>
        </p:nvSpPr>
        <p:spPr>
          <a:xfrm>
            <a:off x="3699102" y="1565141"/>
            <a:ext cx="1753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endParaRPr/>
          </a:p>
        </p:txBody>
      </p:sp>
      <p:sp>
        <p:nvSpPr>
          <p:cNvPr id="113" name="Google Shape;113;p17"/>
          <p:cNvSpPr txBox="1">
            <a:spLocks noGrp="1"/>
          </p:cNvSpPr>
          <p:nvPr>
            <p:ph type="ctrTitle" idx="3"/>
          </p:nvPr>
        </p:nvSpPr>
        <p:spPr>
          <a:xfrm>
            <a:off x="3414853" y="3359411"/>
            <a:ext cx="23223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114" name="Google Shape;114;p17"/>
          <p:cNvSpPr txBox="1">
            <a:spLocks noGrp="1"/>
          </p:cNvSpPr>
          <p:nvPr>
            <p:ph type="subTitle" idx="4"/>
          </p:nvPr>
        </p:nvSpPr>
        <p:spPr>
          <a:xfrm>
            <a:off x="3587640" y="3820858"/>
            <a:ext cx="1976700" cy="61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5" name="Google Shape;115;p17"/>
          <p:cNvSpPr txBox="1">
            <a:spLocks noGrp="1"/>
          </p:cNvSpPr>
          <p:nvPr>
            <p:ph type="title" idx="5"/>
          </p:nvPr>
        </p:nvSpPr>
        <p:spPr>
          <a:xfrm>
            <a:off x="3699102" y="3091842"/>
            <a:ext cx="1753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endParaRPr/>
          </a:p>
        </p:txBody>
      </p:sp>
      <p:sp>
        <p:nvSpPr>
          <p:cNvPr id="116" name="Google Shape;116;p17"/>
          <p:cNvSpPr txBox="1">
            <a:spLocks noGrp="1"/>
          </p:cNvSpPr>
          <p:nvPr>
            <p:ph type="ctrTitle" idx="6"/>
          </p:nvPr>
        </p:nvSpPr>
        <p:spPr>
          <a:xfrm>
            <a:off x="5582025" y="1853313"/>
            <a:ext cx="23223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117" name="Google Shape;117;p17"/>
          <p:cNvSpPr txBox="1">
            <a:spLocks noGrp="1"/>
          </p:cNvSpPr>
          <p:nvPr>
            <p:ph type="subTitle" idx="7"/>
          </p:nvPr>
        </p:nvSpPr>
        <p:spPr>
          <a:xfrm>
            <a:off x="5789900" y="2314760"/>
            <a:ext cx="1906500" cy="61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8" name="Google Shape;118;p17"/>
          <p:cNvSpPr txBox="1">
            <a:spLocks noGrp="1"/>
          </p:cNvSpPr>
          <p:nvPr>
            <p:ph type="title" idx="8"/>
          </p:nvPr>
        </p:nvSpPr>
        <p:spPr>
          <a:xfrm>
            <a:off x="5866262" y="1565141"/>
            <a:ext cx="1753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endParaRPr/>
          </a:p>
        </p:txBody>
      </p:sp>
      <p:sp>
        <p:nvSpPr>
          <p:cNvPr id="119" name="Google Shape;119;p17"/>
          <p:cNvSpPr txBox="1">
            <a:spLocks noGrp="1"/>
          </p:cNvSpPr>
          <p:nvPr>
            <p:ph type="ctrTitle" idx="9"/>
          </p:nvPr>
        </p:nvSpPr>
        <p:spPr>
          <a:xfrm>
            <a:off x="5581987" y="3359411"/>
            <a:ext cx="23223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120" name="Google Shape;120;p1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txBox="1">
            <a:spLocks noGrp="1"/>
          </p:cNvSpPr>
          <p:nvPr>
            <p:ph type="subTitle" idx="13"/>
          </p:nvPr>
        </p:nvSpPr>
        <p:spPr>
          <a:xfrm>
            <a:off x="5754800" y="3820858"/>
            <a:ext cx="1976700" cy="61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22" name="Google Shape;122;p17"/>
          <p:cNvSpPr txBox="1">
            <a:spLocks noGrp="1"/>
          </p:cNvSpPr>
          <p:nvPr>
            <p:ph type="title" idx="14"/>
          </p:nvPr>
        </p:nvSpPr>
        <p:spPr>
          <a:xfrm>
            <a:off x="5866262" y="3091842"/>
            <a:ext cx="1753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endParaRPr/>
          </a:p>
        </p:txBody>
      </p:sp>
      <p:sp>
        <p:nvSpPr>
          <p:cNvPr id="123" name="Google Shape;123;p17"/>
          <p:cNvSpPr txBox="1">
            <a:spLocks noGrp="1"/>
          </p:cNvSpPr>
          <p:nvPr>
            <p:ph type="ctrTitle" idx="15"/>
          </p:nvPr>
        </p:nvSpPr>
        <p:spPr>
          <a:xfrm>
            <a:off x="790975" y="720000"/>
            <a:ext cx="5012400" cy="31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000000"/>
              </a:buClr>
              <a:buSzPts val="1100"/>
              <a:buNone/>
              <a:defRPr sz="1100">
                <a:solidFill>
                  <a:srgbClr val="000000"/>
                </a:solidFill>
              </a:defRPr>
            </a:lvl2pPr>
            <a:lvl3pPr lvl="2" algn="ctr">
              <a:lnSpc>
                <a:spcPct val="100000"/>
              </a:lnSpc>
              <a:spcBef>
                <a:spcPts val="0"/>
              </a:spcBef>
              <a:spcAft>
                <a:spcPts val="0"/>
              </a:spcAft>
              <a:buClr>
                <a:srgbClr val="000000"/>
              </a:buClr>
              <a:buSzPts val="1100"/>
              <a:buNone/>
              <a:defRPr sz="1100">
                <a:solidFill>
                  <a:srgbClr val="000000"/>
                </a:solidFill>
              </a:defRPr>
            </a:lvl3pPr>
            <a:lvl4pPr lvl="3" algn="ctr">
              <a:lnSpc>
                <a:spcPct val="100000"/>
              </a:lnSpc>
              <a:spcBef>
                <a:spcPts val="0"/>
              </a:spcBef>
              <a:spcAft>
                <a:spcPts val="0"/>
              </a:spcAft>
              <a:buClr>
                <a:srgbClr val="000000"/>
              </a:buClr>
              <a:buSzPts val="1100"/>
              <a:buNone/>
              <a:defRPr sz="1100">
                <a:solidFill>
                  <a:srgbClr val="000000"/>
                </a:solidFill>
              </a:defRPr>
            </a:lvl4pPr>
            <a:lvl5pPr lvl="4" algn="ctr">
              <a:lnSpc>
                <a:spcPct val="100000"/>
              </a:lnSpc>
              <a:spcBef>
                <a:spcPts val="0"/>
              </a:spcBef>
              <a:spcAft>
                <a:spcPts val="0"/>
              </a:spcAft>
              <a:buClr>
                <a:srgbClr val="000000"/>
              </a:buClr>
              <a:buSzPts val="1100"/>
              <a:buNone/>
              <a:defRPr sz="1100">
                <a:solidFill>
                  <a:srgbClr val="000000"/>
                </a:solidFill>
              </a:defRPr>
            </a:lvl5pPr>
            <a:lvl6pPr lvl="5" algn="ctr">
              <a:lnSpc>
                <a:spcPct val="100000"/>
              </a:lnSpc>
              <a:spcBef>
                <a:spcPts val="0"/>
              </a:spcBef>
              <a:spcAft>
                <a:spcPts val="0"/>
              </a:spcAft>
              <a:buClr>
                <a:srgbClr val="000000"/>
              </a:buClr>
              <a:buSzPts val="1100"/>
              <a:buNone/>
              <a:defRPr sz="1100">
                <a:solidFill>
                  <a:srgbClr val="000000"/>
                </a:solidFill>
              </a:defRPr>
            </a:lvl6pPr>
            <a:lvl7pPr lvl="6" algn="ctr">
              <a:lnSpc>
                <a:spcPct val="100000"/>
              </a:lnSpc>
              <a:spcBef>
                <a:spcPts val="0"/>
              </a:spcBef>
              <a:spcAft>
                <a:spcPts val="0"/>
              </a:spcAft>
              <a:buClr>
                <a:srgbClr val="000000"/>
              </a:buClr>
              <a:buSzPts val="1100"/>
              <a:buNone/>
              <a:defRPr sz="1100">
                <a:solidFill>
                  <a:srgbClr val="000000"/>
                </a:solidFill>
              </a:defRPr>
            </a:lvl7pPr>
            <a:lvl8pPr lvl="7" algn="ctr">
              <a:lnSpc>
                <a:spcPct val="100000"/>
              </a:lnSpc>
              <a:spcBef>
                <a:spcPts val="0"/>
              </a:spcBef>
              <a:spcAft>
                <a:spcPts val="0"/>
              </a:spcAft>
              <a:buClr>
                <a:srgbClr val="000000"/>
              </a:buClr>
              <a:buSzPts val="1100"/>
              <a:buNone/>
              <a:defRPr sz="1100">
                <a:solidFill>
                  <a:srgbClr val="000000"/>
                </a:solidFill>
              </a:defRPr>
            </a:lvl8pPr>
            <a:lvl9pPr lvl="8" algn="ctr">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24" name="Google Shape;124;p17"/>
          <p:cNvSpPr txBox="1">
            <a:spLocks noGrp="1"/>
          </p:cNvSpPr>
          <p:nvPr>
            <p:ph type="ctrTitle" idx="16"/>
          </p:nvPr>
        </p:nvSpPr>
        <p:spPr>
          <a:xfrm>
            <a:off x="1226125" y="1853313"/>
            <a:ext cx="23928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125" name="Google Shape;125;p17"/>
          <p:cNvSpPr txBox="1">
            <a:spLocks noGrp="1"/>
          </p:cNvSpPr>
          <p:nvPr>
            <p:ph type="subTitle" idx="17"/>
          </p:nvPr>
        </p:nvSpPr>
        <p:spPr>
          <a:xfrm>
            <a:off x="1469325" y="2314760"/>
            <a:ext cx="1906500" cy="61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26" name="Google Shape;126;p17"/>
          <p:cNvSpPr txBox="1">
            <a:spLocks noGrp="1"/>
          </p:cNvSpPr>
          <p:nvPr>
            <p:ph type="title" idx="18"/>
          </p:nvPr>
        </p:nvSpPr>
        <p:spPr>
          <a:xfrm>
            <a:off x="1545687" y="1565141"/>
            <a:ext cx="1753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endParaRPr/>
          </a:p>
        </p:txBody>
      </p:sp>
      <p:sp>
        <p:nvSpPr>
          <p:cNvPr id="127" name="Google Shape;127;p17"/>
          <p:cNvSpPr txBox="1">
            <a:spLocks noGrp="1"/>
          </p:cNvSpPr>
          <p:nvPr>
            <p:ph type="ctrTitle" idx="19"/>
          </p:nvPr>
        </p:nvSpPr>
        <p:spPr>
          <a:xfrm>
            <a:off x="1261437" y="3359411"/>
            <a:ext cx="23223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128" name="Google Shape;128;p17"/>
          <p:cNvSpPr txBox="1">
            <a:spLocks noGrp="1"/>
          </p:cNvSpPr>
          <p:nvPr>
            <p:ph type="subTitle" idx="20"/>
          </p:nvPr>
        </p:nvSpPr>
        <p:spPr>
          <a:xfrm>
            <a:off x="1434225" y="3820858"/>
            <a:ext cx="1976700" cy="61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29" name="Google Shape;129;p17"/>
          <p:cNvSpPr txBox="1">
            <a:spLocks noGrp="1"/>
          </p:cNvSpPr>
          <p:nvPr>
            <p:ph type="title" idx="21"/>
          </p:nvPr>
        </p:nvSpPr>
        <p:spPr>
          <a:xfrm>
            <a:off x="1545687" y="3091842"/>
            <a:ext cx="1753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endParaRPr/>
          </a:p>
        </p:txBody>
      </p:sp>
      <p:sp>
        <p:nvSpPr>
          <p:cNvPr id="130" name="Google Shape;130;p1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
  <p:cSld name="CUSTOM_12">
    <p:spTree>
      <p:nvGrpSpPr>
        <p:cNvPr id="1" name="Shape 132"/>
        <p:cNvGrpSpPr/>
        <p:nvPr/>
      </p:nvGrpSpPr>
      <p:grpSpPr>
        <a:xfrm>
          <a:off x="0" y="0"/>
          <a:ext cx="0" cy="0"/>
          <a:chOff x="0" y="0"/>
          <a:chExt cx="0" cy="0"/>
        </a:xfrm>
      </p:grpSpPr>
      <p:sp>
        <p:nvSpPr>
          <p:cNvPr id="133" name="Google Shape;133;p18"/>
          <p:cNvSpPr txBox="1">
            <a:spLocks noGrp="1"/>
          </p:cNvSpPr>
          <p:nvPr>
            <p:ph type="ctrTitle"/>
          </p:nvPr>
        </p:nvSpPr>
        <p:spPr>
          <a:xfrm>
            <a:off x="858475" y="2734950"/>
            <a:ext cx="25602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4" name="Google Shape;134;p18"/>
          <p:cNvSpPr txBox="1">
            <a:spLocks noGrp="1"/>
          </p:cNvSpPr>
          <p:nvPr>
            <p:ph type="subTitle" idx="1"/>
          </p:nvPr>
        </p:nvSpPr>
        <p:spPr>
          <a:xfrm>
            <a:off x="1019574" y="2955100"/>
            <a:ext cx="2238000" cy="98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a:endParaRPr/>
          </a:p>
        </p:txBody>
      </p:sp>
      <p:sp>
        <p:nvSpPr>
          <p:cNvPr id="135" name="Google Shape;135;p18"/>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8"/>
          <p:cNvSpPr txBox="1">
            <a:spLocks noGrp="1"/>
          </p:cNvSpPr>
          <p:nvPr>
            <p:ph type="ctrTitle" idx="2"/>
          </p:nvPr>
        </p:nvSpPr>
        <p:spPr>
          <a:xfrm>
            <a:off x="790975" y="720000"/>
            <a:ext cx="5012400" cy="31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000000"/>
              </a:buClr>
              <a:buSzPts val="1100"/>
              <a:buNone/>
              <a:defRPr sz="1100">
                <a:solidFill>
                  <a:srgbClr val="000000"/>
                </a:solidFill>
              </a:defRPr>
            </a:lvl2pPr>
            <a:lvl3pPr lvl="2" algn="ctr">
              <a:lnSpc>
                <a:spcPct val="100000"/>
              </a:lnSpc>
              <a:spcBef>
                <a:spcPts val="0"/>
              </a:spcBef>
              <a:spcAft>
                <a:spcPts val="0"/>
              </a:spcAft>
              <a:buClr>
                <a:srgbClr val="000000"/>
              </a:buClr>
              <a:buSzPts val="1100"/>
              <a:buNone/>
              <a:defRPr sz="1100">
                <a:solidFill>
                  <a:srgbClr val="000000"/>
                </a:solidFill>
              </a:defRPr>
            </a:lvl3pPr>
            <a:lvl4pPr lvl="3" algn="ctr">
              <a:lnSpc>
                <a:spcPct val="100000"/>
              </a:lnSpc>
              <a:spcBef>
                <a:spcPts val="0"/>
              </a:spcBef>
              <a:spcAft>
                <a:spcPts val="0"/>
              </a:spcAft>
              <a:buClr>
                <a:srgbClr val="000000"/>
              </a:buClr>
              <a:buSzPts val="1100"/>
              <a:buNone/>
              <a:defRPr sz="1100">
                <a:solidFill>
                  <a:srgbClr val="000000"/>
                </a:solidFill>
              </a:defRPr>
            </a:lvl4pPr>
            <a:lvl5pPr lvl="4" algn="ctr">
              <a:lnSpc>
                <a:spcPct val="100000"/>
              </a:lnSpc>
              <a:spcBef>
                <a:spcPts val="0"/>
              </a:spcBef>
              <a:spcAft>
                <a:spcPts val="0"/>
              </a:spcAft>
              <a:buClr>
                <a:srgbClr val="000000"/>
              </a:buClr>
              <a:buSzPts val="1100"/>
              <a:buNone/>
              <a:defRPr sz="1100">
                <a:solidFill>
                  <a:srgbClr val="000000"/>
                </a:solidFill>
              </a:defRPr>
            </a:lvl5pPr>
            <a:lvl6pPr lvl="5" algn="ctr">
              <a:lnSpc>
                <a:spcPct val="100000"/>
              </a:lnSpc>
              <a:spcBef>
                <a:spcPts val="0"/>
              </a:spcBef>
              <a:spcAft>
                <a:spcPts val="0"/>
              </a:spcAft>
              <a:buClr>
                <a:srgbClr val="000000"/>
              </a:buClr>
              <a:buSzPts val="1100"/>
              <a:buNone/>
              <a:defRPr sz="1100">
                <a:solidFill>
                  <a:srgbClr val="000000"/>
                </a:solidFill>
              </a:defRPr>
            </a:lvl6pPr>
            <a:lvl7pPr lvl="6" algn="ctr">
              <a:lnSpc>
                <a:spcPct val="100000"/>
              </a:lnSpc>
              <a:spcBef>
                <a:spcPts val="0"/>
              </a:spcBef>
              <a:spcAft>
                <a:spcPts val="0"/>
              </a:spcAft>
              <a:buClr>
                <a:srgbClr val="000000"/>
              </a:buClr>
              <a:buSzPts val="1100"/>
              <a:buNone/>
              <a:defRPr sz="1100">
                <a:solidFill>
                  <a:srgbClr val="000000"/>
                </a:solidFill>
              </a:defRPr>
            </a:lvl7pPr>
            <a:lvl8pPr lvl="7" algn="ctr">
              <a:lnSpc>
                <a:spcPct val="100000"/>
              </a:lnSpc>
              <a:spcBef>
                <a:spcPts val="0"/>
              </a:spcBef>
              <a:spcAft>
                <a:spcPts val="0"/>
              </a:spcAft>
              <a:buClr>
                <a:srgbClr val="000000"/>
              </a:buClr>
              <a:buSzPts val="1100"/>
              <a:buNone/>
              <a:defRPr sz="1100">
                <a:solidFill>
                  <a:srgbClr val="000000"/>
                </a:solidFill>
              </a:defRPr>
            </a:lvl8pPr>
            <a:lvl9pPr lvl="8" algn="ctr">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37" name="Google Shape;137;p18"/>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txBox="1">
            <a:spLocks noGrp="1"/>
          </p:cNvSpPr>
          <p:nvPr>
            <p:ph type="subTitle" idx="3"/>
          </p:nvPr>
        </p:nvSpPr>
        <p:spPr>
          <a:xfrm>
            <a:off x="5934474" y="2955100"/>
            <a:ext cx="2238000" cy="98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a:endParaRPr/>
          </a:p>
        </p:txBody>
      </p:sp>
      <p:sp>
        <p:nvSpPr>
          <p:cNvPr id="140" name="Google Shape;140;p18"/>
          <p:cNvSpPr txBox="1">
            <a:spLocks noGrp="1"/>
          </p:cNvSpPr>
          <p:nvPr>
            <p:ph type="ctrTitle" idx="4"/>
          </p:nvPr>
        </p:nvSpPr>
        <p:spPr>
          <a:xfrm>
            <a:off x="5773375" y="2734950"/>
            <a:ext cx="25602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1" name="Google Shape;141;p18"/>
          <p:cNvSpPr txBox="1">
            <a:spLocks noGrp="1"/>
          </p:cNvSpPr>
          <p:nvPr>
            <p:ph type="subTitle" idx="5"/>
          </p:nvPr>
        </p:nvSpPr>
        <p:spPr>
          <a:xfrm>
            <a:off x="3452999" y="2052750"/>
            <a:ext cx="2238000" cy="98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a:endParaRPr/>
          </a:p>
        </p:txBody>
      </p:sp>
      <p:sp>
        <p:nvSpPr>
          <p:cNvPr id="142" name="Google Shape;142;p18"/>
          <p:cNvSpPr txBox="1">
            <a:spLocks noGrp="1"/>
          </p:cNvSpPr>
          <p:nvPr>
            <p:ph type="ctrTitle" idx="6"/>
          </p:nvPr>
        </p:nvSpPr>
        <p:spPr>
          <a:xfrm>
            <a:off x="3291900" y="1832600"/>
            <a:ext cx="2560200" cy="31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2">
  <p:cSld name="CUSTOM_6_2">
    <p:bg>
      <p:bgPr>
        <a:solidFill>
          <a:srgbClr val="FFFFFF"/>
        </a:solidFill>
        <a:effectLst/>
      </p:bgPr>
    </p:bg>
    <p:spTree>
      <p:nvGrpSpPr>
        <p:cNvPr id="1" name="Shape 143"/>
        <p:cNvGrpSpPr/>
        <p:nvPr/>
      </p:nvGrpSpPr>
      <p:grpSpPr>
        <a:xfrm>
          <a:off x="0" y="0"/>
          <a:ext cx="0" cy="0"/>
          <a:chOff x="0" y="0"/>
          <a:chExt cx="0" cy="0"/>
        </a:xfrm>
      </p:grpSpPr>
      <p:sp>
        <p:nvSpPr>
          <p:cNvPr id="144" name="Google Shape;144;p19"/>
          <p:cNvSpPr/>
          <p:nvPr/>
        </p:nvSpPr>
        <p:spPr>
          <a:xfrm>
            <a:off x="2618169" y="-318351"/>
            <a:ext cx="6811569" cy="7337207"/>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E48D">
              <a:alpha val="2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9"/>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9"/>
          <p:cNvSpPr txBox="1">
            <a:spLocks noGrp="1"/>
          </p:cNvSpPr>
          <p:nvPr>
            <p:ph type="ctrTitle"/>
          </p:nvPr>
        </p:nvSpPr>
        <p:spPr>
          <a:xfrm>
            <a:off x="790975" y="720000"/>
            <a:ext cx="5012400" cy="31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000000"/>
              </a:buClr>
              <a:buSzPts val="1100"/>
              <a:buNone/>
              <a:defRPr sz="1100">
                <a:solidFill>
                  <a:srgbClr val="000000"/>
                </a:solidFill>
              </a:defRPr>
            </a:lvl2pPr>
            <a:lvl3pPr lvl="2" algn="ctr">
              <a:lnSpc>
                <a:spcPct val="100000"/>
              </a:lnSpc>
              <a:spcBef>
                <a:spcPts val="0"/>
              </a:spcBef>
              <a:spcAft>
                <a:spcPts val="0"/>
              </a:spcAft>
              <a:buClr>
                <a:srgbClr val="000000"/>
              </a:buClr>
              <a:buSzPts val="1100"/>
              <a:buNone/>
              <a:defRPr sz="1100">
                <a:solidFill>
                  <a:srgbClr val="000000"/>
                </a:solidFill>
              </a:defRPr>
            </a:lvl3pPr>
            <a:lvl4pPr lvl="3" algn="ctr">
              <a:lnSpc>
                <a:spcPct val="100000"/>
              </a:lnSpc>
              <a:spcBef>
                <a:spcPts val="0"/>
              </a:spcBef>
              <a:spcAft>
                <a:spcPts val="0"/>
              </a:spcAft>
              <a:buClr>
                <a:srgbClr val="000000"/>
              </a:buClr>
              <a:buSzPts val="1100"/>
              <a:buNone/>
              <a:defRPr sz="1100">
                <a:solidFill>
                  <a:srgbClr val="000000"/>
                </a:solidFill>
              </a:defRPr>
            </a:lvl4pPr>
            <a:lvl5pPr lvl="4" algn="ctr">
              <a:lnSpc>
                <a:spcPct val="100000"/>
              </a:lnSpc>
              <a:spcBef>
                <a:spcPts val="0"/>
              </a:spcBef>
              <a:spcAft>
                <a:spcPts val="0"/>
              </a:spcAft>
              <a:buClr>
                <a:srgbClr val="000000"/>
              </a:buClr>
              <a:buSzPts val="1100"/>
              <a:buNone/>
              <a:defRPr sz="1100">
                <a:solidFill>
                  <a:srgbClr val="000000"/>
                </a:solidFill>
              </a:defRPr>
            </a:lvl5pPr>
            <a:lvl6pPr lvl="5" algn="ctr">
              <a:lnSpc>
                <a:spcPct val="100000"/>
              </a:lnSpc>
              <a:spcBef>
                <a:spcPts val="0"/>
              </a:spcBef>
              <a:spcAft>
                <a:spcPts val="0"/>
              </a:spcAft>
              <a:buClr>
                <a:srgbClr val="000000"/>
              </a:buClr>
              <a:buSzPts val="1100"/>
              <a:buNone/>
              <a:defRPr sz="1100">
                <a:solidFill>
                  <a:srgbClr val="000000"/>
                </a:solidFill>
              </a:defRPr>
            </a:lvl6pPr>
            <a:lvl7pPr lvl="6" algn="ctr">
              <a:lnSpc>
                <a:spcPct val="100000"/>
              </a:lnSpc>
              <a:spcBef>
                <a:spcPts val="0"/>
              </a:spcBef>
              <a:spcAft>
                <a:spcPts val="0"/>
              </a:spcAft>
              <a:buClr>
                <a:srgbClr val="000000"/>
              </a:buClr>
              <a:buSzPts val="1100"/>
              <a:buNone/>
              <a:defRPr sz="1100">
                <a:solidFill>
                  <a:srgbClr val="000000"/>
                </a:solidFill>
              </a:defRPr>
            </a:lvl7pPr>
            <a:lvl8pPr lvl="7" algn="ctr">
              <a:lnSpc>
                <a:spcPct val="100000"/>
              </a:lnSpc>
              <a:spcBef>
                <a:spcPts val="0"/>
              </a:spcBef>
              <a:spcAft>
                <a:spcPts val="0"/>
              </a:spcAft>
              <a:buClr>
                <a:srgbClr val="000000"/>
              </a:buClr>
              <a:buSzPts val="1100"/>
              <a:buNone/>
              <a:defRPr sz="1100">
                <a:solidFill>
                  <a:srgbClr val="000000"/>
                </a:solidFill>
              </a:defRPr>
            </a:lvl8pPr>
            <a:lvl9pPr lvl="8" algn="ctr">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47" name="Google Shape;147;p19"/>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9"/>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6_2_1">
    <p:bg>
      <p:bgPr>
        <a:solidFill>
          <a:srgbClr val="FFFFFF"/>
        </a:solidFill>
        <a:effectLst/>
      </p:bgPr>
    </p:bg>
    <p:spTree>
      <p:nvGrpSpPr>
        <p:cNvPr id="1" name="Shape 149"/>
        <p:cNvGrpSpPr/>
        <p:nvPr/>
      </p:nvGrpSpPr>
      <p:grpSpPr>
        <a:xfrm>
          <a:off x="0" y="0"/>
          <a:ext cx="0" cy="0"/>
          <a:chOff x="0" y="0"/>
          <a:chExt cx="0" cy="0"/>
        </a:xfrm>
      </p:grpSpPr>
      <p:sp>
        <p:nvSpPr>
          <p:cNvPr id="150" name="Google Shape;150;p20"/>
          <p:cNvSpPr/>
          <p:nvPr/>
        </p:nvSpPr>
        <p:spPr>
          <a:xfrm rot="5400000">
            <a:off x="3902197" y="260906"/>
            <a:ext cx="5602683" cy="6035175"/>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0"/>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0"/>
          <p:cNvSpPr txBox="1">
            <a:spLocks noGrp="1"/>
          </p:cNvSpPr>
          <p:nvPr>
            <p:ph type="ctrTitle"/>
          </p:nvPr>
        </p:nvSpPr>
        <p:spPr>
          <a:xfrm>
            <a:off x="790975" y="720000"/>
            <a:ext cx="5012400" cy="31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000000"/>
              </a:buClr>
              <a:buSzPts val="1100"/>
              <a:buNone/>
              <a:defRPr sz="1100">
                <a:solidFill>
                  <a:srgbClr val="000000"/>
                </a:solidFill>
              </a:defRPr>
            </a:lvl2pPr>
            <a:lvl3pPr lvl="2" algn="ctr">
              <a:lnSpc>
                <a:spcPct val="100000"/>
              </a:lnSpc>
              <a:spcBef>
                <a:spcPts val="0"/>
              </a:spcBef>
              <a:spcAft>
                <a:spcPts val="0"/>
              </a:spcAft>
              <a:buClr>
                <a:srgbClr val="000000"/>
              </a:buClr>
              <a:buSzPts val="1100"/>
              <a:buNone/>
              <a:defRPr sz="1100">
                <a:solidFill>
                  <a:srgbClr val="000000"/>
                </a:solidFill>
              </a:defRPr>
            </a:lvl3pPr>
            <a:lvl4pPr lvl="3" algn="ctr">
              <a:lnSpc>
                <a:spcPct val="100000"/>
              </a:lnSpc>
              <a:spcBef>
                <a:spcPts val="0"/>
              </a:spcBef>
              <a:spcAft>
                <a:spcPts val="0"/>
              </a:spcAft>
              <a:buClr>
                <a:srgbClr val="000000"/>
              </a:buClr>
              <a:buSzPts val="1100"/>
              <a:buNone/>
              <a:defRPr sz="1100">
                <a:solidFill>
                  <a:srgbClr val="000000"/>
                </a:solidFill>
              </a:defRPr>
            </a:lvl4pPr>
            <a:lvl5pPr lvl="4" algn="ctr">
              <a:lnSpc>
                <a:spcPct val="100000"/>
              </a:lnSpc>
              <a:spcBef>
                <a:spcPts val="0"/>
              </a:spcBef>
              <a:spcAft>
                <a:spcPts val="0"/>
              </a:spcAft>
              <a:buClr>
                <a:srgbClr val="000000"/>
              </a:buClr>
              <a:buSzPts val="1100"/>
              <a:buNone/>
              <a:defRPr sz="1100">
                <a:solidFill>
                  <a:srgbClr val="000000"/>
                </a:solidFill>
              </a:defRPr>
            </a:lvl5pPr>
            <a:lvl6pPr lvl="5" algn="ctr">
              <a:lnSpc>
                <a:spcPct val="100000"/>
              </a:lnSpc>
              <a:spcBef>
                <a:spcPts val="0"/>
              </a:spcBef>
              <a:spcAft>
                <a:spcPts val="0"/>
              </a:spcAft>
              <a:buClr>
                <a:srgbClr val="000000"/>
              </a:buClr>
              <a:buSzPts val="1100"/>
              <a:buNone/>
              <a:defRPr sz="1100">
                <a:solidFill>
                  <a:srgbClr val="000000"/>
                </a:solidFill>
              </a:defRPr>
            </a:lvl6pPr>
            <a:lvl7pPr lvl="6" algn="ctr">
              <a:lnSpc>
                <a:spcPct val="100000"/>
              </a:lnSpc>
              <a:spcBef>
                <a:spcPts val="0"/>
              </a:spcBef>
              <a:spcAft>
                <a:spcPts val="0"/>
              </a:spcAft>
              <a:buClr>
                <a:srgbClr val="000000"/>
              </a:buClr>
              <a:buSzPts val="1100"/>
              <a:buNone/>
              <a:defRPr sz="1100">
                <a:solidFill>
                  <a:srgbClr val="000000"/>
                </a:solidFill>
              </a:defRPr>
            </a:lvl7pPr>
            <a:lvl8pPr lvl="7" algn="ctr">
              <a:lnSpc>
                <a:spcPct val="100000"/>
              </a:lnSpc>
              <a:spcBef>
                <a:spcPts val="0"/>
              </a:spcBef>
              <a:spcAft>
                <a:spcPts val="0"/>
              </a:spcAft>
              <a:buClr>
                <a:srgbClr val="000000"/>
              </a:buClr>
              <a:buSzPts val="1100"/>
              <a:buNone/>
              <a:defRPr sz="1100">
                <a:solidFill>
                  <a:srgbClr val="000000"/>
                </a:solidFill>
              </a:defRPr>
            </a:lvl8pPr>
            <a:lvl9pPr lvl="8" algn="ctr">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53" name="Google Shape;153;p20"/>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0"/>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6_1">
    <p:bg>
      <p:bgPr>
        <a:solidFill>
          <a:srgbClr val="FFFFFF"/>
        </a:solidFill>
        <a:effectLst/>
      </p:bgPr>
    </p:bg>
    <p:spTree>
      <p:nvGrpSpPr>
        <p:cNvPr id="1" name="Shape 155"/>
        <p:cNvGrpSpPr/>
        <p:nvPr/>
      </p:nvGrpSpPr>
      <p:grpSpPr>
        <a:xfrm>
          <a:off x="0" y="0"/>
          <a:ext cx="0" cy="0"/>
          <a:chOff x="0" y="0"/>
          <a:chExt cx="0" cy="0"/>
        </a:xfrm>
      </p:grpSpPr>
      <p:sp>
        <p:nvSpPr>
          <p:cNvPr id="156" name="Google Shape;156;p21"/>
          <p:cNvSpPr/>
          <p:nvPr/>
        </p:nvSpPr>
        <p:spPr>
          <a:xfrm rot="-5400000">
            <a:off x="126769" y="-375501"/>
            <a:ext cx="6811569" cy="7337207"/>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1"/>
          <p:cNvSpPr txBox="1">
            <a:spLocks noGrp="1"/>
          </p:cNvSpPr>
          <p:nvPr>
            <p:ph type="ctrTitle"/>
          </p:nvPr>
        </p:nvSpPr>
        <p:spPr>
          <a:xfrm>
            <a:off x="477026" y="1557850"/>
            <a:ext cx="4209300" cy="851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FFCB64"/>
              </a:buClr>
              <a:buSzPts val="4800"/>
              <a:buNone/>
              <a:defRPr sz="4800">
                <a:solidFill>
                  <a:srgbClr val="FFCB64"/>
                </a:solidFill>
              </a:defRPr>
            </a:lvl1pPr>
            <a:lvl2pPr lvl="1" algn="ctr">
              <a:lnSpc>
                <a:spcPct val="100000"/>
              </a:lnSpc>
              <a:spcBef>
                <a:spcPts val="0"/>
              </a:spcBef>
              <a:spcAft>
                <a:spcPts val="0"/>
              </a:spcAft>
              <a:buClr>
                <a:srgbClr val="000000"/>
              </a:buClr>
              <a:buSzPts val="4800"/>
              <a:buNone/>
              <a:defRPr sz="4800">
                <a:solidFill>
                  <a:srgbClr val="000000"/>
                </a:solidFill>
              </a:defRPr>
            </a:lvl2pPr>
            <a:lvl3pPr lvl="2" algn="ctr">
              <a:lnSpc>
                <a:spcPct val="100000"/>
              </a:lnSpc>
              <a:spcBef>
                <a:spcPts val="0"/>
              </a:spcBef>
              <a:spcAft>
                <a:spcPts val="0"/>
              </a:spcAft>
              <a:buClr>
                <a:srgbClr val="000000"/>
              </a:buClr>
              <a:buSzPts val="4800"/>
              <a:buNone/>
              <a:defRPr sz="4800">
                <a:solidFill>
                  <a:srgbClr val="000000"/>
                </a:solidFill>
              </a:defRPr>
            </a:lvl3pPr>
            <a:lvl4pPr lvl="3" algn="ctr">
              <a:lnSpc>
                <a:spcPct val="100000"/>
              </a:lnSpc>
              <a:spcBef>
                <a:spcPts val="0"/>
              </a:spcBef>
              <a:spcAft>
                <a:spcPts val="0"/>
              </a:spcAft>
              <a:buClr>
                <a:srgbClr val="000000"/>
              </a:buClr>
              <a:buSzPts val="4800"/>
              <a:buNone/>
              <a:defRPr sz="4800">
                <a:solidFill>
                  <a:srgbClr val="000000"/>
                </a:solidFill>
              </a:defRPr>
            </a:lvl4pPr>
            <a:lvl5pPr lvl="4" algn="ctr">
              <a:lnSpc>
                <a:spcPct val="100000"/>
              </a:lnSpc>
              <a:spcBef>
                <a:spcPts val="0"/>
              </a:spcBef>
              <a:spcAft>
                <a:spcPts val="0"/>
              </a:spcAft>
              <a:buClr>
                <a:srgbClr val="000000"/>
              </a:buClr>
              <a:buSzPts val="4800"/>
              <a:buNone/>
              <a:defRPr sz="4800">
                <a:solidFill>
                  <a:srgbClr val="000000"/>
                </a:solidFill>
              </a:defRPr>
            </a:lvl5pPr>
            <a:lvl6pPr lvl="5" algn="ctr">
              <a:lnSpc>
                <a:spcPct val="100000"/>
              </a:lnSpc>
              <a:spcBef>
                <a:spcPts val="0"/>
              </a:spcBef>
              <a:spcAft>
                <a:spcPts val="0"/>
              </a:spcAft>
              <a:buClr>
                <a:srgbClr val="000000"/>
              </a:buClr>
              <a:buSzPts val="4800"/>
              <a:buNone/>
              <a:defRPr sz="4800">
                <a:solidFill>
                  <a:srgbClr val="000000"/>
                </a:solidFill>
              </a:defRPr>
            </a:lvl6pPr>
            <a:lvl7pPr lvl="6" algn="ctr">
              <a:lnSpc>
                <a:spcPct val="100000"/>
              </a:lnSpc>
              <a:spcBef>
                <a:spcPts val="0"/>
              </a:spcBef>
              <a:spcAft>
                <a:spcPts val="0"/>
              </a:spcAft>
              <a:buClr>
                <a:srgbClr val="000000"/>
              </a:buClr>
              <a:buSzPts val="4800"/>
              <a:buNone/>
              <a:defRPr sz="4800">
                <a:solidFill>
                  <a:srgbClr val="000000"/>
                </a:solidFill>
              </a:defRPr>
            </a:lvl7pPr>
            <a:lvl8pPr lvl="7" algn="ctr">
              <a:lnSpc>
                <a:spcPct val="100000"/>
              </a:lnSpc>
              <a:spcBef>
                <a:spcPts val="0"/>
              </a:spcBef>
              <a:spcAft>
                <a:spcPts val="0"/>
              </a:spcAft>
              <a:buClr>
                <a:srgbClr val="000000"/>
              </a:buClr>
              <a:buSzPts val="4800"/>
              <a:buNone/>
              <a:defRPr sz="4800">
                <a:solidFill>
                  <a:srgbClr val="000000"/>
                </a:solidFill>
              </a:defRPr>
            </a:lvl8pPr>
            <a:lvl9pPr lvl="8" algn="ctr">
              <a:lnSpc>
                <a:spcPct val="100000"/>
              </a:lnSpc>
              <a:spcBef>
                <a:spcPts val="0"/>
              </a:spcBef>
              <a:spcAft>
                <a:spcPts val="0"/>
              </a:spcAft>
              <a:buClr>
                <a:srgbClr val="000000"/>
              </a:buClr>
              <a:buSzPts val="4800"/>
              <a:buNone/>
              <a:defRPr sz="4800">
                <a:solidFill>
                  <a:srgbClr val="000000"/>
                </a:solidFill>
              </a:defRPr>
            </a:lvl9pPr>
          </a:lstStyle>
          <a:p>
            <a:endParaRPr/>
          </a:p>
        </p:txBody>
      </p:sp>
      <p:sp>
        <p:nvSpPr>
          <p:cNvPr id="158" name="Google Shape;158;p21"/>
          <p:cNvSpPr txBox="1">
            <a:spLocks noGrp="1"/>
          </p:cNvSpPr>
          <p:nvPr>
            <p:ph type="subTitle" idx="1"/>
          </p:nvPr>
        </p:nvSpPr>
        <p:spPr>
          <a:xfrm flipH="1">
            <a:off x="1674026" y="2409550"/>
            <a:ext cx="3012300" cy="1671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Clr>
                <a:srgbClr val="000000"/>
              </a:buClr>
              <a:buSzPts val="1200"/>
              <a:buNone/>
              <a:defRPr>
                <a:solidFill>
                  <a:srgbClr val="000000"/>
                </a:solidFill>
              </a:defRPr>
            </a:lvl2pPr>
            <a:lvl3pPr lvl="2" algn="r">
              <a:lnSpc>
                <a:spcPct val="100000"/>
              </a:lnSpc>
              <a:spcBef>
                <a:spcPts val="0"/>
              </a:spcBef>
              <a:spcAft>
                <a:spcPts val="0"/>
              </a:spcAft>
              <a:buClr>
                <a:srgbClr val="000000"/>
              </a:buClr>
              <a:buSzPts val="1200"/>
              <a:buNone/>
              <a:defRPr>
                <a:solidFill>
                  <a:srgbClr val="000000"/>
                </a:solidFill>
              </a:defRPr>
            </a:lvl3pPr>
            <a:lvl4pPr lvl="3" algn="r">
              <a:lnSpc>
                <a:spcPct val="100000"/>
              </a:lnSpc>
              <a:spcBef>
                <a:spcPts val="0"/>
              </a:spcBef>
              <a:spcAft>
                <a:spcPts val="0"/>
              </a:spcAft>
              <a:buClr>
                <a:srgbClr val="000000"/>
              </a:buClr>
              <a:buSzPts val="1200"/>
              <a:buNone/>
              <a:defRPr>
                <a:solidFill>
                  <a:srgbClr val="000000"/>
                </a:solidFill>
              </a:defRPr>
            </a:lvl4pPr>
            <a:lvl5pPr lvl="4" algn="r">
              <a:lnSpc>
                <a:spcPct val="100000"/>
              </a:lnSpc>
              <a:spcBef>
                <a:spcPts val="0"/>
              </a:spcBef>
              <a:spcAft>
                <a:spcPts val="0"/>
              </a:spcAft>
              <a:buClr>
                <a:srgbClr val="000000"/>
              </a:buClr>
              <a:buSzPts val="1200"/>
              <a:buNone/>
              <a:defRPr>
                <a:solidFill>
                  <a:srgbClr val="000000"/>
                </a:solidFill>
              </a:defRPr>
            </a:lvl5pPr>
            <a:lvl6pPr lvl="5" algn="r">
              <a:lnSpc>
                <a:spcPct val="100000"/>
              </a:lnSpc>
              <a:spcBef>
                <a:spcPts val="0"/>
              </a:spcBef>
              <a:spcAft>
                <a:spcPts val="0"/>
              </a:spcAft>
              <a:buClr>
                <a:srgbClr val="000000"/>
              </a:buClr>
              <a:buSzPts val="1200"/>
              <a:buNone/>
              <a:defRPr>
                <a:solidFill>
                  <a:srgbClr val="000000"/>
                </a:solidFill>
              </a:defRPr>
            </a:lvl6pPr>
            <a:lvl7pPr lvl="6" algn="r">
              <a:lnSpc>
                <a:spcPct val="100000"/>
              </a:lnSpc>
              <a:spcBef>
                <a:spcPts val="0"/>
              </a:spcBef>
              <a:spcAft>
                <a:spcPts val="0"/>
              </a:spcAft>
              <a:buClr>
                <a:srgbClr val="000000"/>
              </a:buClr>
              <a:buSzPts val="1200"/>
              <a:buNone/>
              <a:defRPr>
                <a:solidFill>
                  <a:srgbClr val="000000"/>
                </a:solidFill>
              </a:defRPr>
            </a:lvl7pPr>
            <a:lvl8pPr lvl="7" algn="r">
              <a:lnSpc>
                <a:spcPct val="100000"/>
              </a:lnSpc>
              <a:spcBef>
                <a:spcPts val="0"/>
              </a:spcBef>
              <a:spcAft>
                <a:spcPts val="0"/>
              </a:spcAft>
              <a:buClr>
                <a:srgbClr val="000000"/>
              </a:buClr>
              <a:buSzPts val="1200"/>
              <a:buNone/>
              <a:defRPr>
                <a:solidFill>
                  <a:srgbClr val="000000"/>
                </a:solidFill>
              </a:defRPr>
            </a:lvl8pPr>
            <a:lvl9pPr lvl="8" algn="r">
              <a:lnSpc>
                <a:spcPct val="100000"/>
              </a:lnSpc>
              <a:spcBef>
                <a:spcPts val="0"/>
              </a:spcBef>
              <a:spcAft>
                <a:spcPts val="0"/>
              </a:spcAft>
              <a:buClr>
                <a:srgbClr val="000000"/>
              </a:buClr>
              <a:buSzPts val="1200"/>
              <a:buNone/>
              <a:defRPr>
                <a:solidFill>
                  <a:srgbClr val="000000"/>
                </a:solidFill>
              </a:defRPr>
            </a:lvl9pPr>
          </a:lstStyle>
          <a:p>
            <a:endParaRPr/>
          </a:p>
        </p:txBody>
      </p:sp>
      <p:sp>
        <p:nvSpPr>
          <p:cNvPr id="159" name="Google Shape;159;p21"/>
          <p:cNvSpPr txBox="1"/>
          <p:nvPr/>
        </p:nvSpPr>
        <p:spPr>
          <a:xfrm>
            <a:off x="1263550" y="3683250"/>
            <a:ext cx="3398100" cy="1784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300"/>
              </a:spcBef>
              <a:spcAft>
                <a:spcPts val="0"/>
              </a:spcAft>
              <a:buClr>
                <a:srgbClr val="000000"/>
              </a:buClr>
              <a:buSzPts val="900"/>
              <a:buFont typeface="Arial"/>
              <a:buNone/>
            </a:pPr>
            <a:r>
              <a:rPr lang="en" sz="900" b="0" i="0" u="none" strike="noStrike" cap="none">
                <a:solidFill>
                  <a:srgbClr val="434343"/>
                </a:solidFill>
                <a:latin typeface="EB Garamond"/>
                <a:ea typeface="EB Garamond"/>
                <a:cs typeface="EB Garamond"/>
                <a:sym typeface="EB Garamond"/>
              </a:rPr>
              <a:t>CREDITS: This presentation template was created by </a:t>
            </a:r>
            <a:r>
              <a:rPr lang="en" sz="900" b="1" i="0" u="none" strike="noStrike" cap="none">
                <a:solidFill>
                  <a:schemeClr val="hlink"/>
                </a:solidFill>
                <a:uFill>
                  <a:noFill/>
                </a:uFill>
                <a:latin typeface="EB Garamond"/>
                <a:ea typeface="EB Garamond"/>
                <a:cs typeface="EB Garamond"/>
                <a:sym typeface="EB Garamond"/>
                <a:hlinkClick r:id="rId2"/>
              </a:rPr>
              <a:t>Slidesgo</a:t>
            </a:r>
            <a:r>
              <a:rPr lang="en" sz="900" b="0" i="0" u="none" strike="noStrike" cap="none">
                <a:solidFill>
                  <a:srgbClr val="434343"/>
                </a:solidFill>
                <a:latin typeface="EB Garamond"/>
                <a:ea typeface="EB Garamond"/>
                <a:cs typeface="EB Garamond"/>
                <a:sym typeface="EB Garamond"/>
              </a:rPr>
              <a:t>, including icons by </a:t>
            </a:r>
            <a:r>
              <a:rPr lang="en" sz="900" b="1" i="0" u="none" strike="noStrike" cap="none">
                <a:solidFill>
                  <a:schemeClr val="hlink"/>
                </a:solidFill>
                <a:uFill>
                  <a:noFill/>
                </a:uFill>
                <a:latin typeface="EB Garamond"/>
                <a:ea typeface="EB Garamond"/>
                <a:cs typeface="EB Garamond"/>
                <a:sym typeface="EB Garamond"/>
                <a:hlinkClick r:id="rId3"/>
              </a:rPr>
              <a:t>Flaticon</a:t>
            </a:r>
            <a:r>
              <a:rPr lang="en" sz="900" b="0" i="0" u="none" strike="noStrike" cap="none">
                <a:solidFill>
                  <a:srgbClr val="434343"/>
                </a:solidFill>
                <a:latin typeface="EB Garamond"/>
                <a:ea typeface="EB Garamond"/>
                <a:cs typeface="EB Garamond"/>
                <a:sym typeface="EB Garamond"/>
              </a:rPr>
              <a:t>, and infographics &amp; images by </a:t>
            </a:r>
            <a:r>
              <a:rPr lang="en" sz="900" b="1" i="0" u="none" strike="noStrike" cap="none">
                <a:solidFill>
                  <a:schemeClr val="hlink"/>
                </a:solidFill>
                <a:uFill>
                  <a:noFill/>
                </a:uFill>
                <a:latin typeface="EB Garamond"/>
                <a:ea typeface="EB Garamond"/>
                <a:cs typeface="EB Garamond"/>
                <a:sym typeface="EB Garamond"/>
                <a:hlinkClick r:id="rId4"/>
              </a:rPr>
              <a:t>Freepik</a:t>
            </a:r>
            <a:r>
              <a:rPr lang="en" sz="900" b="0" i="0" u="none" strike="noStrike" cap="none">
                <a:solidFill>
                  <a:srgbClr val="434343"/>
                </a:solidFill>
                <a:latin typeface="EB Garamond"/>
                <a:ea typeface="EB Garamond"/>
                <a:cs typeface="EB Garamond"/>
                <a:sym typeface="EB Garamond"/>
              </a:rPr>
              <a:t>. </a:t>
            </a:r>
            <a:endParaRPr sz="900" b="0" i="0" u="none" strike="noStrike" cap="none">
              <a:solidFill>
                <a:srgbClr val="434343"/>
              </a:solidFill>
              <a:latin typeface="EB Garamond"/>
              <a:ea typeface="EB Garamond"/>
              <a:cs typeface="EB Garamond"/>
              <a:sym typeface="EB Garamond"/>
            </a:endParaRPr>
          </a:p>
          <a:p>
            <a:pPr marL="0" marR="0" lvl="0" indent="0" algn="r" rtl="0">
              <a:lnSpc>
                <a:spcPct val="100000"/>
              </a:lnSpc>
              <a:spcBef>
                <a:spcPts val="300"/>
              </a:spcBef>
              <a:spcAft>
                <a:spcPts val="0"/>
              </a:spcAft>
              <a:buClr>
                <a:srgbClr val="000000"/>
              </a:buClr>
              <a:buSzPts val="900"/>
              <a:buFont typeface="Arial"/>
              <a:buNone/>
            </a:pPr>
            <a:r>
              <a:rPr lang="en" sz="900" b="1" i="0" u="none" strike="noStrike" cap="none">
                <a:solidFill>
                  <a:srgbClr val="434343"/>
                </a:solidFill>
                <a:latin typeface="EB Garamond"/>
                <a:ea typeface="EB Garamond"/>
                <a:cs typeface="EB Garamond"/>
                <a:sym typeface="EB Garamond"/>
              </a:rPr>
              <a:t>Please keep this slide for attribution.</a:t>
            </a:r>
            <a:endParaRPr sz="900" b="1" i="0" u="none" strike="noStrike" cap="none">
              <a:solidFill>
                <a:srgbClr val="434343"/>
              </a:solidFill>
              <a:latin typeface="EB Garamond"/>
              <a:ea typeface="EB Garamond"/>
              <a:cs typeface="EB Garamond"/>
              <a:sym typeface="EB Garamond"/>
            </a:endParaRPr>
          </a:p>
          <a:p>
            <a:pPr marL="0" marR="0" lvl="0" indent="0" algn="r" rtl="0">
              <a:lnSpc>
                <a:spcPct val="115000"/>
              </a:lnSpc>
              <a:spcBef>
                <a:spcPts val="300"/>
              </a:spcBef>
              <a:spcAft>
                <a:spcPts val="0"/>
              </a:spcAft>
              <a:buClr>
                <a:srgbClr val="000000"/>
              </a:buClr>
              <a:buSzPts val="1400"/>
              <a:buFont typeface="Arial"/>
              <a:buNone/>
            </a:pPr>
            <a:endParaRPr sz="1400" b="0" i="0" u="none" strike="noStrike" cap="none">
              <a:solidFill>
                <a:srgbClr val="000000"/>
              </a:solidFill>
              <a:latin typeface="Barlow Light"/>
              <a:ea typeface="Barlow Light"/>
              <a:cs typeface="Barlow Light"/>
              <a:sym typeface="Barlow Light"/>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Light"/>
              <a:ea typeface="Barlow Light"/>
              <a:cs typeface="Barlow Light"/>
              <a:sym typeface="Barlow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rgbClr val="FFFFFF"/>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3414640"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8" name="Google Shape;18;p3"/>
          <p:cNvSpPr txBox="1">
            <a:spLocks noGrp="1"/>
          </p:cNvSpPr>
          <p:nvPr>
            <p:ph type="subTitle" idx="1"/>
          </p:nvPr>
        </p:nvSpPr>
        <p:spPr>
          <a:xfrm>
            <a:off x="362274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 name="Google Shape;19;p3"/>
          <p:cNvSpPr txBox="1">
            <a:spLocks noGrp="1"/>
          </p:cNvSpPr>
          <p:nvPr>
            <p:ph type="title" idx="2" hasCustomPrompt="1"/>
          </p:nvPr>
        </p:nvSpPr>
        <p:spPr>
          <a:xfrm>
            <a:off x="369910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3"/>
          </p:nvPr>
        </p:nvSpPr>
        <p:spPr>
          <a:xfrm>
            <a:off x="3414853"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1" name="Google Shape;21;p3"/>
          <p:cNvSpPr txBox="1">
            <a:spLocks noGrp="1"/>
          </p:cNvSpPr>
          <p:nvPr>
            <p:ph type="subTitle" idx="4"/>
          </p:nvPr>
        </p:nvSpPr>
        <p:spPr>
          <a:xfrm>
            <a:off x="358764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 name="Google Shape;22;p3"/>
          <p:cNvSpPr txBox="1">
            <a:spLocks noGrp="1"/>
          </p:cNvSpPr>
          <p:nvPr>
            <p:ph type="title" idx="5" hasCustomPrompt="1"/>
          </p:nvPr>
        </p:nvSpPr>
        <p:spPr>
          <a:xfrm>
            <a:off x="369910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6"/>
          </p:nvPr>
        </p:nvSpPr>
        <p:spPr>
          <a:xfrm>
            <a:off x="5582025"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4" name="Google Shape;24;p3"/>
          <p:cNvSpPr txBox="1">
            <a:spLocks noGrp="1"/>
          </p:cNvSpPr>
          <p:nvPr>
            <p:ph type="subTitle" idx="7"/>
          </p:nvPr>
        </p:nvSpPr>
        <p:spPr>
          <a:xfrm>
            <a:off x="578990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3"/>
          <p:cNvSpPr txBox="1">
            <a:spLocks noGrp="1"/>
          </p:cNvSpPr>
          <p:nvPr>
            <p:ph type="title" idx="8" hasCustomPrompt="1"/>
          </p:nvPr>
        </p:nvSpPr>
        <p:spPr>
          <a:xfrm>
            <a:off x="586626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ctrTitle" idx="9"/>
          </p:nvPr>
        </p:nvSpPr>
        <p:spPr>
          <a:xfrm>
            <a:off x="558198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7" name="Google Shape;27;p3"/>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subTitle" idx="13"/>
          </p:nvPr>
        </p:nvSpPr>
        <p:spPr>
          <a:xfrm>
            <a:off x="575480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3"/>
          <p:cNvSpPr txBox="1">
            <a:spLocks noGrp="1"/>
          </p:cNvSpPr>
          <p:nvPr>
            <p:ph type="title" idx="14" hasCustomPrompt="1"/>
          </p:nvPr>
        </p:nvSpPr>
        <p:spPr>
          <a:xfrm>
            <a:off x="586626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a:spLocks noGrp="1"/>
          </p:cNvSpPr>
          <p:nvPr>
            <p:ph type="ctrTitle" idx="15"/>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31" name="Google Shape;31;p3"/>
          <p:cNvSpPr txBox="1">
            <a:spLocks noGrp="1"/>
          </p:cNvSpPr>
          <p:nvPr>
            <p:ph type="ctrTitle" idx="16"/>
          </p:nvPr>
        </p:nvSpPr>
        <p:spPr>
          <a:xfrm>
            <a:off x="1226125" y="1853313"/>
            <a:ext cx="2392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2" name="Google Shape;32;p3"/>
          <p:cNvSpPr txBox="1">
            <a:spLocks noGrp="1"/>
          </p:cNvSpPr>
          <p:nvPr>
            <p:ph type="subTitle" idx="17"/>
          </p:nvPr>
        </p:nvSpPr>
        <p:spPr>
          <a:xfrm>
            <a:off x="1469325"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3"/>
          <p:cNvSpPr txBox="1">
            <a:spLocks noGrp="1"/>
          </p:cNvSpPr>
          <p:nvPr>
            <p:ph type="title" idx="18" hasCustomPrompt="1"/>
          </p:nvPr>
        </p:nvSpPr>
        <p:spPr>
          <a:xfrm>
            <a:off x="1545687"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ctrTitle" idx="19"/>
          </p:nvPr>
        </p:nvSpPr>
        <p:spPr>
          <a:xfrm>
            <a:off x="126143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5" name="Google Shape;35;p3"/>
          <p:cNvSpPr txBox="1">
            <a:spLocks noGrp="1"/>
          </p:cNvSpPr>
          <p:nvPr>
            <p:ph type="subTitle" idx="20"/>
          </p:nvPr>
        </p:nvSpPr>
        <p:spPr>
          <a:xfrm>
            <a:off x="1434225"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3"/>
          <p:cNvSpPr txBox="1">
            <a:spLocks noGrp="1"/>
          </p:cNvSpPr>
          <p:nvPr>
            <p:ph type="title" idx="21" hasCustomPrompt="1"/>
          </p:nvPr>
        </p:nvSpPr>
        <p:spPr>
          <a:xfrm>
            <a:off x="1545687"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10">
    <p:spTree>
      <p:nvGrpSpPr>
        <p:cNvPr id="1" name="Shape 160"/>
        <p:cNvGrpSpPr/>
        <p:nvPr/>
      </p:nvGrpSpPr>
      <p:grpSpPr>
        <a:xfrm>
          <a:off x="0" y="0"/>
          <a:ext cx="0" cy="0"/>
          <a:chOff x="0" y="0"/>
          <a:chExt cx="0" cy="0"/>
        </a:xfrm>
      </p:grpSpPr>
      <p:sp>
        <p:nvSpPr>
          <p:cNvPr id="161" name="Google Shape;161;p22"/>
          <p:cNvSpPr/>
          <p:nvPr/>
        </p:nvSpPr>
        <p:spPr>
          <a:xfrm rot="466977">
            <a:off x="4431599" y="-984378"/>
            <a:ext cx="5995900" cy="6457590"/>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2"/>
          <p:cNvSpPr txBox="1">
            <a:spLocks noGrp="1"/>
          </p:cNvSpPr>
          <p:nvPr>
            <p:ph type="body" idx="1"/>
          </p:nvPr>
        </p:nvSpPr>
        <p:spPr>
          <a:xfrm>
            <a:off x="642050" y="1220400"/>
            <a:ext cx="5308200" cy="14760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000000"/>
              </a:buClr>
              <a:buSzPts val="1200"/>
              <a:buChar char="●"/>
              <a:defRPr>
                <a:solidFill>
                  <a:srgbClr val="000000"/>
                </a:solidFill>
              </a:defRPr>
            </a:lvl1pPr>
            <a:lvl2pPr marL="914400" lvl="1" indent="-304800" algn="l">
              <a:lnSpc>
                <a:spcPct val="115000"/>
              </a:lnSpc>
              <a:spcBef>
                <a:spcPts val="1600"/>
              </a:spcBef>
              <a:spcAft>
                <a:spcPts val="0"/>
              </a:spcAft>
              <a:buClr>
                <a:srgbClr val="000000"/>
              </a:buClr>
              <a:buSzPts val="1200"/>
              <a:buChar char="○"/>
              <a:defRPr>
                <a:solidFill>
                  <a:srgbClr val="000000"/>
                </a:solidFill>
              </a:defRPr>
            </a:lvl2pPr>
            <a:lvl3pPr marL="1371600" lvl="2" indent="-304800" algn="l">
              <a:lnSpc>
                <a:spcPct val="115000"/>
              </a:lnSpc>
              <a:spcBef>
                <a:spcPts val="1600"/>
              </a:spcBef>
              <a:spcAft>
                <a:spcPts val="0"/>
              </a:spcAft>
              <a:buClr>
                <a:srgbClr val="000000"/>
              </a:buClr>
              <a:buSzPts val="1200"/>
              <a:buChar char="■"/>
              <a:defRPr>
                <a:solidFill>
                  <a:srgbClr val="000000"/>
                </a:solidFill>
              </a:defRPr>
            </a:lvl3pPr>
            <a:lvl4pPr marL="1828800" lvl="3" indent="-304800" algn="l">
              <a:lnSpc>
                <a:spcPct val="115000"/>
              </a:lnSpc>
              <a:spcBef>
                <a:spcPts val="1600"/>
              </a:spcBef>
              <a:spcAft>
                <a:spcPts val="0"/>
              </a:spcAft>
              <a:buClr>
                <a:srgbClr val="000000"/>
              </a:buClr>
              <a:buSzPts val="1200"/>
              <a:buChar char="●"/>
              <a:defRPr>
                <a:solidFill>
                  <a:srgbClr val="000000"/>
                </a:solidFill>
              </a:defRPr>
            </a:lvl4pPr>
            <a:lvl5pPr marL="2286000" lvl="4" indent="-304800" algn="l">
              <a:lnSpc>
                <a:spcPct val="115000"/>
              </a:lnSpc>
              <a:spcBef>
                <a:spcPts val="1600"/>
              </a:spcBef>
              <a:spcAft>
                <a:spcPts val="0"/>
              </a:spcAft>
              <a:buClr>
                <a:srgbClr val="000000"/>
              </a:buClr>
              <a:buSzPts val="1200"/>
              <a:buChar char="○"/>
              <a:defRPr>
                <a:solidFill>
                  <a:srgbClr val="000000"/>
                </a:solidFill>
              </a:defRPr>
            </a:lvl5pPr>
            <a:lvl6pPr marL="2743200" lvl="5" indent="-304800" algn="l">
              <a:lnSpc>
                <a:spcPct val="115000"/>
              </a:lnSpc>
              <a:spcBef>
                <a:spcPts val="1600"/>
              </a:spcBef>
              <a:spcAft>
                <a:spcPts val="0"/>
              </a:spcAft>
              <a:buClr>
                <a:srgbClr val="000000"/>
              </a:buClr>
              <a:buSzPts val="1200"/>
              <a:buChar char="■"/>
              <a:defRPr>
                <a:solidFill>
                  <a:srgbClr val="000000"/>
                </a:solidFill>
              </a:defRPr>
            </a:lvl6pPr>
            <a:lvl7pPr marL="3200400" lvl="6" indent="-304800" algn="l">
              <a:lnSpc>
                <a:spcPct val="115000"/>
              </a:lnSpc>
              <a:spcBef>
                <a:spcPts val="1600"/>
              </a:spcBef>
              <a:spcAft>
                <a:spcPts val="0"/>
              </a:spcAft>
              <a:buClr>
                <a:srgbClr val="000000"/>
              </a:buClr>
              <a:buSzPts val="1200"/>
              <a:buChar char="●"/>
              <a:defRPr>
                <a:solidFill>
                  <a:srgbClr val="000000"/>
                </a:solidFill>
              </a:defRPr>
            </a:lvl7pPr>
            <a:lvl8pPr marL="3657600" lvl="7" indent="-304800" algn="l">
              <a:lnSpc>
                <a:spcPct val="115000"/>
              </a:lnSpc>
              <a:spcBef>
                <a:spcPts val="1600"/>
              </a:spcBef>
              <a:spcAft>
                <a:spcPts val="0"/>
              </a:spcAft>
              <a:buClr>
                <a:srgbClr val="000000"/>
              </a:buClr>
              <a:buSzPts val="1200"/>
              <a:buChar char="○"/>
              <a:defRPr>
                <a:solidFill>
                  <a:srgbClr val="000000"/>
                </a:solidFill>
              </a:defRPr>
            </a:lvl8pPr>
            <a:lvl9pPr marL="4114800" lvl="8" indent="-304800" algn="l">
              <a:lnSpc>
                <a:spcPct val="115000"/>
              </a:lnSpc>
              <a:spcBef>
                <a:spcPts val="1600"/>
              </a:spcBef>
              <a:spcAft>
                <a:spcPts val="1600"/>
              </a:spcAft>
              <a:buClr>
                <a:srgbClr val="000000"/>
              </a:buClr>
              <a:buSzPts val="1200"/>
              <a:buChar char="■"/>
              <a:defRPr>
                <a:solidFill>
                  <a:srgbClr val="000000"/>
                </a:solidFill>
              </a:defRPr>
            </a:lvl9pPr>
          </a:lstStyle>
          <a:p>
            <a:endParaRPr/>
          </a:p>
        </p:txBody>
      </p:sp>
      <p:sp>
        <p:nvSpPr>
          <p:cNvPr id="163" name="Google Shape;163;p22"/>
          <p:cNvSpPr txBox="1">
            <a:spLocks noGrp="1"/>
          </p:cNvSpPr>
          <p:nvPr>
            <p:ph type="title"/>
          </p:nvPr>
        </p:nvSpPr>
        <p:spPr>
          <a:xfrm>
            <a:off x="4722997" y="1262675"/>
            <a:ext cx="3808200" cy="896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000000"/>
              </a:buClr>
              <a:buSzPts val="2800"/>
              <a:buNone/>
              <a:defRPr>
                <a:solidFill>
                  <a:srgbClr val="000000"/>
                </a:solidFill>
              </a:defRPr>
            </a:lvl2pPr>
            <a:lvl3pPr lvl="2" algn="r">
              <a:lnSpc>
                <a:spcPct val="100000"/>
              </a:lnSpc>
              <a:spcBef>
                <a:spcPts val="0"/>
              </a:spcBef>
              <a:spcAft>
                <a:spcPts val="0"/>
              </a:spcAft>
              <a:buClr>
                <a:srgbClr val="000000"/>
              </a:buClr>
              <a:buSzPts val="2800"/>
              <a:buNone/>
              <a:defRPr>
                <a:solidFill>
                  <a:srgbClr val="000000"/>
                </a:solidFill>
              </a:defRPr>
            </a:lvl3pPr>
            <a:lvl4pPr lvl="3" algn="r">
              <a:lnSpc>
                <a:spcPct val="100000"/>
              </a:lnSpc>
              <a:spcBef>
                <a:spcPts val="0"/>
              </a:spcBef>
              <a:spcAft>
                <a:spcPts val="0"/>
              </a:spcAft>
              <a:buClr>
                <a:srgbClr val="000000"/>
              </a:buClr>
              <a:buSzPts val="2800"/>
              <a:buNone/>
              <a:defRPr>
                <a:solidFill>
                  <a:srgbClr val="000000"/>
                </a:solidFill>
              </a:defRPr>
            </a:lvl4pPr>
            <a:lvl5pPr lvl="4" algn="r">
              <a:lnSpc>
                <a:spcPct val="100000"/>
              </a:lnSpc>
              <a:spcBef>
                <a:spcPts val="0"/>
              </a:spcBef>
              <a:spcAft>
                <a:spcPts val="0"/>
              </a:spcAft>
              <a:buClr>
                <a:srgbClr val="000000"/>
              </a:buClr>
              <a:buSzPts val="2800"/>
              <a:buNone/>
              <a:defRPr>
                <a:solidFill>
                  <a:srgbClr val="000000"/>
                </a:solidFill>
              </a:defRPr>
            </a:lvl5pPr>
            <a:lvl6pPr lvl="5" algn="r">
              <a:lnSpc>
                <a:spcPct val="100000"/>
              </a:lnSpc>
              <a:spcBef>
                <a:spcPts val="0"/>
              </a:spcBef>
              <a:spcAft>
                <a:spcPts val="0"/>
              </a:spcAft>
              <a:buClr>
                <a:srgbClr val="000000"/>
              </a:buClr>
              <a:buSzPts val="2800"/>
              <a:buNone/>
              <a:defRPr>
                <a:solidFill>
                  <a:srgbClr val="000000"/>
                </a:solidFill>
              </a:defRPr>
            </a:lvl6pPr>
            <a:lvl7pPr lvl="6" algn="r">
              <a:lnSpc>
                <a:spcPct val="100000"/>
              </a:lnSpc>
              <a:spcBef>
                <a:spcPts val="0"/>
              </a:spcBef>
              <a:spcAft>
                <a:spcPts val="0"/>
              </a:spcAft>
              <a:buClr>
                <a:srgbClr val="000000"/>
              </a:buClr>
              <a:buSzPts val="2800"/>
              <a:buNone/>
              <a:defRPr>
                <a:solidFill>
                  <a:srgbClr val="000000"/>
                </a:solidFill>
              </a:defRPr>
            </a:lvl7pPr>
            <a:lvl8pPr lvl="7" algn="r">
              <a:lnSpc>
                <a:spcPct val="100000"/>
              </a:lnSpc>
              <a:spcBef>
                <a:spcPts val="0"/>
              </a:spcBef>
              <a:spcAft>
                <a:spcPts val="0"/>
              </a:spcAft>
              <a:buClr>
                <a:srgbClr val="000000"/>
              </a:buClr>
              <a:buSzPts val="2800"/>
              <a:buNone/>
              <a:defRPr>
                <a:solidFill>
                  <a:srgbClr val="000000"/>
                </a:solidFill>
              </a:defRPr>
            </a:lvl8pPr>
            <a:lvl9pPr lvl="8" algn="r">
              <a:lnSpc>
                <a:spcPct val="100000"/>
              </a:lnSpc>
              <a:spcBef>
                <a:spcPts val="0"/>
              </a:spcBef>
              <a:spcAft>
                <a:spcPts val="0"/>
              </a:spcAft>
              <a:buClr>
                <a:srgbClr val="000000"/>
              </a:buClr>
              <a:buSzPts val="2800"/>
              <a:buNone/>
              <a:defRPr>
                <a:solidFill>
                  <a:srgbClr val="000000"/>
                </a:solidFill>
              </a:defRPr>
            </a:lvl9pPr>
          </a:lstStyle>
          <a:p>
            <a:endParaRPr/>
          </a:p>
        </p:txBody>
      </p:sp>
      <p:sp>
        <p:nvSpPr>
          <p:cNvPr id="164" name="Google Shape;164;p22"/>
          <p:cNvSpPr txBox="1">
            <a:spLocks noGrp="1"/>
          </p:cNvSpPr>
          <p:nvPr>
            <p:ph type="subTitle" idx="2"/>
          </p:nvPr>
        </p:nvSpPr>
        <p:spPr>
          <a:xfrm>
            <a:off x="562250" y="914850"/>
            <a:ext cx="2843700" cy="39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200"/>
              <a:buNone/>
              <a:defRPr b="1">
                <a:solidFill>
                  <a:srgbClr val="000000"/>
                </a:solidFill>
                <a:latin typeface="Oswald"/>
                <a:ea typeface="Oswald"/>
                <a:cs typeface="Oswald"/>
                <a:sym typeface="Oswald"/>
              </a:defRPr>
            </a:lvl2pPr>
            <a:lvl3pPr lvl="2" algn="l">
              <a:lnSpc>
                <a:spcPct val="115000"/>
              </a:lnSpc>
              <a:spcBef>
                <a:spcPts val="1600"/>
              </a:spcBef>
              <a:spcAft>
                <a:spcPts val="0"/>
              </a:spcAft>
              <a:buSzPts val="1200"/>
              <a:buNone/>
              <a:defRPr b="1">
                <a:solidFill>
                  <a:srgbClr val="000000"/>
                </a:solidFill>
                <a:latin typeface="Oswald"/>
                <a:ea typeface="Oswald"/>
                <a:cs typeface="Oswald"/>
                <a:sym typeface="Oswald"/>
              </a:defRPr>
            </a:lvl3pPr>
            <a:lvl4pPr lvl="3" algn="l">
              <a:lnSpc>
                <a:spcPct val="115000"/>
              </a:lnSpc>
              <a:spcBef>
                <a:spcPts val="1600"/>
              </a:spcBef>
              <a:spcAft>
                <a:spcPts val="0"/>
              </a:spcAft>
              <a:buSzPts val="1200"/>
              <a:buNone/>
              <a:defRPr b="1">
                <a:solidFill>
                  <a:srgbClr val="000000"/>
                </a:solidFill>
                <a:latin typeface="Oswald"/>
                <a:ea typeface="Oswald"/>
                <a:cs typeface="Oswald"/>
                <a:sym typeface="Oswald"/>
              </a:defRPr>
            </a:lvl4pPr>
            <a:lvl5pPr lvl="4" algn="l">
              <a:lnSpc>
                <a:spcPct val="115000"/>
              </a:lnSpc>
              <a:spcBef>
                <a:spcPts val="1600"/>
              </a:spcBef>
              <a:spcAft>
                <a:spcPts val="0"/>
              </a:spcAft>
              <a:buSzPts val="1200"/>
              <a:buNone/>
              <a:defRPr b="1">
                <a:solidFill>
                  <a:srgbClr val="000000"/>
                </a:solidFill>
                <a:latin typeface="Oswald"/>
                <a:ea typeface="Oswald"/>
                <a:cs typeface="Oswald"/>
                <a:sym typeface="Oswald"/>
              </a:defRPr>
            </a:lvl5pPr>
            <a:lvl6pPr lvl="5" algn="l">
              <a:lnSpc>
                <a:spcPct val="115000"/>
              </a:lnSpc>
              <a:spcBef>
                <a:spcPts val="1600"/>
              </a:spcBef>
              <a:spcAft>
                <a:spcPts val="0"/>
              </a:spcAft>
              <a:buSzPts val="1200"/>
              <a:buNone/>
              <a:defRPr b="1">
                <a:solidFill>
                  <a:srgbClr val="000000"/>
                </a:solidFill>
                <a:latin typeface="Oswald"/>
                <a:ea typeface="Oswald"/>
                <a:cs typeface="Oswald"/>
                <a:sym typeface="Oswald"/>
              </a:defRPr>
            </a:lvl6pPr>
            <a:lvl7pPr lvl="6" algn="l">
              <a:lnSpc>
                <a:spcPct val="115000"/>
              </a:lnSpc>
              <a:spcBef>
                <a:spcPts val="1600"/>
              </a:spcBef>
              <a:spcAft>
                <a:spcPts val="0"/>
              </a:spcAft>
              <a:buSzPts val="1200"/>
              <a:buNone/>
              <a:defRPr b="1">
                <a:solidFill>
                  <a:srgbClr val="000000"/>
                </a:solidFill>
                <a:latin typeface="Oswald"/>
                <a:ea typeface="Oswald"/>
                <a:cs typeface="Oswald"/>
                <a:sym typeface="Oswald"/>
              </a:defRPr>
            </a:lvl7pPr>
            <a:lvl8pPr lvl="7" algn="l">
              <a:lnSpc>
                <a:spcPct val="115000"/>
              </a:lnSpc>
              <a:spcBef>
                <a:spcPts val="1600"/>
              </a:spcBef>
              <a:spcAft>
                <a:spcPts val="0"/>
              </a:spcAft>
              <a:buSzPts val="1200"/>
              <a:buNone/>
              <a:defRPr b="1">
                <a:solidFill>
                  <a:srgbClr val="000000"/>
                </a:solidFill>
                <a:latin typeface="Oswald"/>
                <a:ea typeface="Oswald"/>
                <a:cs typeface="Oswald"/>
                <a:sym typeface="Oswald"/>
              </a:defRPr>
            </a:lvl8pPr>
            <a:lvl9pPr lvl="8" algn="l">
              <a:lnSpc>
                <a:spcPct val="115000"/>
              </a:lnSpc>
              <a:spcBef>
                <a:spcPts val="1600"/>
              </a:spcBef>
              <a:spcAft>
                <a:spcPts val="1600"/>
              </a:spcAft>
              <a:buSzPts val="1200"/>
              <a:buNone/>
              <a:defRPr b="1">
                <a:solidFill>
                  <a:srgbClr val="000000"/>
                </a:solidFill>
                <a:latin typeface="Oswald"/>
                <a:ea typeface="Oswald"/>
                <a:cs typeface="Oswald"/>
                <a:sym typeface="Oswa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39"/>
        <p:cNvGrpSpPr/>
        <p:nvPr/>
      </p:nvGrpSpPr>
      <p:grpSpPr>
        <a:xfrm>
          <a:off x="0" y="0"/>
          <a:ext cx="0" cy="0"/>
          <a:chOff x="0" y="0"/>
          <a:chExt cx="0" cy="0"/>
        </a:xfrm>
      </p:grpSpPr>
      <p:sp>
        <p:nvSpPr>
          <p:cNvPr id="40" name="Google Shape;40;p4"/>
          <p:cNvSpPr/>
          <p:nvPr/>
        </p:nvSpPr>
        <p:spPr>
          <a:xfrm rot="-5400000">
            <a:off x="-101015" y="-226845"/>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 name="Google Shape;42;p4"/>
          <p:cNvSpPr txBox="1">
            <a:spLocks noGrp="1"/>
          </p:cNvSpPr>
          <p:nvPr>
            <p:ph type="subTitle" idx="1"/>
          </p:nvPr>
        </p:nvSpPr>
        <p:spPr>
          <a:xfrm>
            <a:off x="831200" y="2314225"/>
            <a:ext cx="42249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1" name="Shape 43"/>
        <p:cNvGrpSpPr/>
        <p:nvPr/>
      </p:nvGrpSpPr>
      <p:grpSpPr>
        <a:xfrm>
          <a:off x="0" y="0"/>
          <a:ext cx="0" cy="0"/>
          <a:chOff x="0" y="0"/>
          <a:chExt cx="0" cy="0"/>
        </a:xfrm>
      </p:grpSpPr>
      <p:sp>
        <p:nvSpPr>
          <p:cNvPr id="44" name="Google Shape;44;p5"/>
          <p:cNvSpPr/>
          <p:nvPr/>
        </p:nvSpPr>
        <p:spPr>
          <a:xfrm>
            <a:off x="3356560" y="-23637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subTitle" idx="1"/>
          </p:nvPr>
        </p:nvSpPr>
        <p:spPr>
          <a:xfrm>
            <a:off x="2286775" y="1780575"/>
            <a:ext cx="47175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6" name="Google Shape;46;p5"/>
          <p:cNvSpPr txBox="1">
            <a:spLocks noGrp="1"/>
          </p:cNvSpPr>
          <p:nvPr>
            <p:ph type="ctrTitle"/>
          </p:nvPr>
        </p:nvSpPr>
        <p:spPr>
          <a:xfrm>
            <a:off x="3099175" y="2412374"/>
            <a:ext cx="3092700" cy="54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
  <p:cSld name="CUSTOM_12">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8584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9" name="Google Shape;49;p6"/>
          <p:cNvSpPr txBox="1">
            <a:spLocks noGrp="1"/>
          </p:cNvSpPr>
          <p:nvPr>
            <p:ph type="subTitle" idx="1"/>
          </p:nvPr>
        </p:nvSpPr>
        <p:spPr>
          <a:xfrm>
            <a:off x="10195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0" name="Google Shape;50;p6"/>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txBox="1">
            <a:spLocks noGrp="1"/>
          </p:cNvSpPr>
          <p:nvPr>
            <p:ph type="ctrTitle" idx="2"/>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52" name="Google Shape;52;p6"/>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txBox="1">
            <a:spLocks noGrp="1"/>
          </p:cNvSpPr>
          <p:nvPr>
            <p:ph type="subTitle" idx="3"/>
          </p:nvPr>
        </p:nvSpPr>
        <p:spPr>
          <a:xfrm>
            <a:off x="59344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5" name="Google Shape;55;p6"/>
          <p:cNvSpPr txBox="1">
            <a:spLocks noGrp="1"/>
          </p:cNvSpPr>
          <p:nvPr>
            <p:ph type="ctrTitle" idx="4"/>
          </p:nvPr>
        </p:nvSpPr>
        <p:spPr>
          <a:xfrm>
            <a:off x="57733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6" name="Google Shape;56;p6"/>
          <p:cNvSpPr txBox="1">
            <a:spLocks noGrp="1"/>
          </p:cNvSpPr>
          <p:nvPr>
            <p:ph type="subTitle" idx="5"/>
          </p:nvPr>
        </p:nvSpPr>
        <p:spPr>
          <a:xfrm>
            <a:off x="3452999" y="205275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7" name="Google Shape;57;p6"/>
          <p:cNvSpPr txBox="1">
            <a:spLocks noGrp="1"/>
          </p:cNvSpPr>
          <p:nvPr>
            <p:ph type="ctrTitle" idx="6"/>
          </p:nvPr>
        </p:nvSpPr>
        <p:spPr>
          <a:xfrm>
            <a:off x="3291900" y="183260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CUSTOM_6">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2">
  <p:cSld name="CUSTOM_6_2">
    <p:bg>
      <p:bgPr>
        <a:solidFill>
          <a:srgbClr val="FFFFFF"/>
        </a:solidFill>
        <a:effectLst/>
      </p:bgPr>
    </p:bg>
    <p:spTree>
      <p:nvGrpSpPr>
        <p:cNvPr id="1" name="Shape 63"/>
        <p:cNvGrpSpPr/>
        <p:nvPr/>
      </p:nvGrpSpPr>
      <p:grpSpPr>
        <a:xfrm>
          <a:off x="0" y="0"/>
          <a:ext cx="0" cy="0"/>
          <a:chOff x="0" y="0"/>
          <a:chExt cx="0" cy="0"/>
        </a:xfrm>
      </p:grpSpPr>
      <p:sp>
        <p:nvSpPr>
          <p:cNvPr id="64" name="Google Shape;64;p8"/>
          <p:cNvSpPr/>
          <p:nvPr/>
        </p:nvSpPr>
        <p:spPr>
          <a:xfrm>
            <a:off x="2618169" y="-318351"/>
            <a:ext cx="6811569" cy="7337207"/>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E48D">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7" name="Google Shape;67;p8"/>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3">
  <p:cSld name="CUSTOM_6_2_1">
    <p:bg>
      <p:bgPr>
        <a:solidFill>
          <a:srgbClr val="FFFFFF"/>
        </a:solidFill>
        <a:effectLst/>
      </p:bgPr>
    </p:bg>
    <p:spTree>
      <p:nvGrpSpPr>
        <p:cNvPr id="1" name="Shape 69"/>
        <p:cNvGrpSpPr/>
        <p:nvPr/>
      </p:nvGrpSpPr>
      <p:grpSpPr>
        <a:xfrm>
          <a:off x="0" y="0"/>
          <a:ext cx="0" cy="0"/>
          <a:chOff x="0" y="0"/>
          <a:chExt cx="0" cy="0"/>
        </a:xfrm>
      </p:grpSpPr>
      <p:sp>
        <p:nvSpPr>
          <p:cNvPr id="70" name="Google Shape;70;p9"/>
          <p:cNvSpPr/>
          <p:nvPr/>
        </p:nvSpPr>
        <p:spPr>
          <a:xfrm rot="5400000">
            <a:off x="3902197" y="260906"/>
            <a:ext cx="5602683" cy="6035175"/>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73" name="Google Shape;73;p9"/>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6_1">
    <p:bg>
      <p:bgPr>
        <a:solidFill>
          <a:srgbClr val="FFFFFF"/>
        </a:solidFill>
        <a:effectLst/>
      </p:bgPr>
    </p:bg>
    <p:spTree>
      <p:nvGrpSpPr>
        <p:cNvPr id="1" name="Shape 75"/>
        <p:cNvGrpSpPr/>
        <p:nvPr/>
      </p:nvGrpSpPr>
      <p:grpSpPr>
        <a:xfrm>
          <a:off x="0" y="0"/>
          <a:ext cx="0" cy="0"/>
          <a:chOff x="0" y="0"/>
          <a:chExt cx="0" cy="0"/>
        </a:xfrm>
      </p:grpSpPr>
      <p:sp>
        <p:nvSpPr>
          <p:cNvPr id="76" name="Google Shape;76;p10"/>
          <p:cNvSpPr/>
          <p:nvPr/>
        </p:nvSpPr>
        <p:spPr>
          <a:xfrm rot="-5400000">
            <a:off x="126769" y="-375501"/>
            <a:ext cx="6811569" cy="7337207"/>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ctrTitle"/>
          </p:nvPr>
        </p:nvSpPr>
        <p:spPr>
          <a:xfrm>
            <a:off x="477026" y="1557850"/>
            <a:ext cx="4209300" cy="8517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CB64"/>
              </a:buClr>
              <a:buSzPts val="4800"/>
              <a:buNone/>
              <a:defRPr sz="4800">
                <a:solidFill>
                  <a:srgbClr val="FFCB64"/>
                </a:solidFill>
              </a:defRPr>
            </a:lvl1pPr>
            <a:lvl2pPr lvl="1" algn="ctr" rtl="0">
              <a:spcBef>
                <a:spcPts val="0"/>
              </a:spcBef>
              <a:spcAft>
                <a:spcPts val="0"/>
              </a:spcAft>
              <a:buClr>
                <a:srgbClr val="000000"/>
              </a:buClr>
              <a:buSzPts val="4800"/>
              <a:buNone/>
              <a:defRPr sz="4800">
                <a:solidFill>
                  <a:srgbClr val="000000"/>
                </a:solidFill>
              </a:defRPr>
            </a:lvl2pPr>
            <a:lvl3pPr lvl="2" algn="ctr" rtl="0">
              <a:spcBef>
                <a:spcPts val="0"/>
              </a:spcBef>
              <a:spcAft>
                <a:spcPts val="0"/>
              </a:spcAft>
              <a:buClr>
                <a:srgbClr val="000000"/>
              </a:buClr>
              <a:buSzPts val="4800"/>
              <a:buNone/>
              <a:defRPr sz="4800">
                <a:solidFill>
                  <a:srgbClr val="000000"/>
                </a:solidFill>
              </a:defRPr>
            </a:lvl3pPr>
            <a:lvl4pPr lvl="3" algn="ctr" rtl="0">
              <a:spcBef>
                <a:spcPts val="0"/>
              </a:spcBef>
              <a:spcAft>
                <a:spcPts val="0"/>
              </a:spcAft>
              <a:buClr>
                <a:srgbClr val="000000"/>
              </a:buClr>
              <a:buSzPts val="4800"/>
              <a:buNone/>
              <a:defRPr sz="4800">
                <a:solidFill>
                  <a:srgbClr val="000000"/>
                </a:solidFill>
              </a:defRPr>
            </a:lvl4pPr>
            <a:lvl5pPr lvl="4" algn="ctr" rtl="0">
              <a:spcBef>
                <a:spcPts val="0"/>
              </a:spcBef>
              <a:spcAft>
                <a:spcPts val="0"/>
              </a:spcAft>
              <a:buClr>
                <a:srgbClr val="000000"/>
              </a:buClr>
              <a:buSzPts val="4800"/>
              <a:buNone/>
              <a:defRPr sz="4800">
                <a:solidFill>
                  <a:srgbClr val="000000"/>
                </a:solidFill>
              </a:defRPr>
            </a:lvl5pPr>
            <a:lvl6pPr lvl="5" algn="ctr" rtl="0">
              <a:spcBef>
                <a:spcPts val="0"/>
              </a:spcBef>
              <a:spcAft>
                <a:spcPts val="0"/>
              </a:spcAft>
              <a:buClr>
                <a:srgbClr val="000000"/>
              </a:buClr>
              <a:buSzPts val="4800"/>
              <a:buNone/>
              <a:defRPr sz="4800">
                <a:solidFill>
                  <a:srgbClr val="000000"/>
                </a:solidFill>
              </a:defRPr>
            </a:lvl6pPr>
            <a:lvl7pPr lvl="6" algn="ctr" rtl="0">
              <a:spcBef>
                <a:spcPts val="0"/>
              </a:spcBef>
              <a:spcAft>
                <a:spcPts val="0"/>
              </a:spcAft>
              <a:buClr>
                <a:srgbClr val="000000"/>
              </a:buClr>
              <a:buSzPts val="4800"/>
              <a:buNone/>
              <a:defRPr sz="4800">
                <a:solidFill>
                  <a:srgbClr val="000000"/>
                </a:solidFill>
              </a:defRPr>
            </a:lvl7pPr>
            <a:lvl8pPr lvl="7" algn="ctr" rtl="0">
              <a:spcBef>
                <a:spcPts val="0"/>
              </a:spcBef>
              <a:spcAft>
                <a:spcPts val="0"/>
              </a:spcAft>
              <a:buClr>
                <a:srgbClr val="000000"/>
              </a:buClr>
              <a:buSzPts val="4800"/>
              <a:buNone/>
              <a:defRPr sz="4800">
                <a:solidFill>
                  <a:srgbClr val="000000"/>
                </a:solidFill>
              </a:defRPr>
            </a:lvl8pPr>
            <a:lvl9pPr lvl="8" algn="ctr" rtl="0">
              <a:spcBef>
                <a:spcPts val="0"/>
              </a:spcBef>
              <a:spcAft>
                <a:spcPts val="0"/>
              </a:spcAft>
              <a:buClr>
                <a:srgbClr val="000000"/>
              </a:buClr>
              <a:buSzPts val="4800"/>
              <a:buNone/>
              <a:defRPr sz="4800">
                <a:solidFill>
                  <a:srgbClr val="000000"/>
                </a:solidFill>
              </a:defRPr>
            </a:lvl9pPr>
          </a:lstStyle>
          <a:p>
            <a:endParaRPr/>
          </a:p>
        </p:txBody>
      </p:sp>
      <p:sp>
        <p:nvSpPr>
          <p:cNvPr id="78" name="Google Shape;78;p10"/>
          <p:cNvSpPr txBox="1">
            <a:spLocks noGrp="1"/>
          </p:cNvSpPr>
          <p:nvPr>
            <p:ph type="subTitle" idx="1"/>
          </p:nvPr>
        </p:nvSpPr>
        <p:spPr>
          <a:xfrm flipH="1">
            <a:off x="1674026" y="2409550"/>
            <a:ext cx="3012300" cy="167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Clr>
                <a:srgbClr val="000000"/>
              </a:buClr>
              <a:buSzPts val="1200"/>
              <a:buNone/>
              <a:defRPr>
                <a:solidFill>
                  <a:srgbClr val="000000"/>
                </a:solidFill>
              </a:defRPr>
            </a:lvl2pPr>
            <a:lvl3pPr lvl="2" algn="r" rtl="0">
              <a:lnSpc>
                <a:spcPct val="100000"/>
              </a:lnSpc>
              <a:spcBef>
                <a:spcPts val="0"/>
              </a:spcBef>
              <a:spcAft>
                <a:spcPts val="0"/>
              </a:spcAft>
              <a:buClr>
                <a:srgbClr val="000000"/>
              </a:buClr>
              <a:buSzPts val="1200"/>
              <a:buNone/>
              <a:defRPr>
                <a:solidFill>
                  <a:srgbClr val="000000"/>
                </a:solidFill>
              </a:defRPr>
            </a:lvl3pPr>
            <a:lvl4pPr lvl="3" algn="r" rtl="0">
              <a:lnSpc>
                <a:spcPct val="100000"/>
              </a:lnSpc>
              <a:spcBef>
                <a:spcPts val="0"/>
              </a:spcBef>
              <a:spcAft>
                <a:spcPts val="0"/>
              </a:spcAft>
              <a:buClr>
                <a:srgbClr val="000000"/>
              </a:buClr>
              <a:buSzPts val="1200"/>
              <a:buNone/>
              <a:defRPr>
                <a:solidFill>
                  <a:srgbClr val="000000"/>
                </a:solidFill>
              </a:defRPr>
            </a:lvl4pPr>
            <a:lvl5pPr lvl="4" algn="r" rtl="0">
              <a:lnSpc>
                <a:spcPct val="100000"/>
              </a:lnSpc>
              <a:spcBef>
                <a:spcPts val="0"/>
              </a:spcBef>
              <a:spcAft>
                <a:spcPts val="0"/>
              </a:spcAft>
              <a:buClr>
                <a:srgbClr val="000000"/>
              </a:buClr>
              <a:buSzPts val="1200"/>
              <a:buNone/>
              <a:defRPr>
                <a:solidFill>
                  <a:srgbClr val="000000"/>
                </a:solidFill>
              </a:defRPr>
            </a:lvl5pPr>
            <a:lvl6pPr lvl="5" algn="r" rtl="0">
              <a:lnSpc>
                <a:spcPct val="100000"/>
              </a:lnSpc>
              <a:spcBef>
                <a:spcPts val="0"/>
              </a:spcBef>
              <a:spcAft>
                <a:spcPts val="0"/>
              </a:spcAft>
              <a:buClr>
                <a:srgbClr val="000000"/>
              </a:buClr>
              <a:buSzPts val="1200"/>
              <a:buNone/>
              <a:defRPr>
                <a:solidFill>
                  <a:srgbClr val="000000"/>
                </a:solidFill>
              </a:defRPr>
            </a:lvl6pPr>
            <a:lvl7pPr lvl="6" algn="r" rtl="0">
              <a:lnSpc>
                <a:spcPct val="100000"/>
              </a:lnSpc>
              <a:spcBef>
                <a:spcPts val="0"/>
              </a:spcBef>
              <a:spcAft>
                <a:spcPts val="0"/>
              </a:spcAft>
              <a:buClr>
                <a:srgbClr val="000000"/>
              </a:buClr>
              <a:buSzPts val="1200"/>
              <a:buNone/>
              <a:defRPr>
                <a:solidFill>
                  <a:srgbClr val="000000"/>
                </a:solidFill>
              </a:defRPr>
            </a:lvl7pPr>
            <a:lvl8pPr lvl="7" algn="r" rtl="0">
              <a:lnSpc>
                <a:spcPct val="100000"/>
              </a:lnSpc>
              <a:spcBef>
                <a:spcPts val="0"/>
              </a:spcBef>
              <a:spcAft>
                <a:spcPts val="0"/>
              </a:spcAft>
              <a:buClr>
                <a:srgbClr val="000000"/>
              </a:buClr>
              <a:buSzPts val="1200"/>
              <a:buNone/>
              <a:defRPr>
                <a:solidFill>
                  <a:srgbClr val="000000"/>
                </a:solidFill>
              </a:defRPr>
            </a:lvl8pPr>
            <a:lvl9pPr lvl="8" algn="r" rtl="0">
              <a:lnSpc>
                <a:spcPct val="100000"/>
              </a:lnSpc>
              <a:spcBef>
                <a:spcPts val="0"/>
              </a:spcBef>
              <a:spcAft>
                <a:spcPts val="0"/>
              </a:spcAft>
              <a:buClr>
                <a:srgbClr val="000000"/>
              </a:buClr>
              <a:buSzPts val="1200"/>
              <a:buNone/>
              <a:defRPr>
                <a:solidFill>
                  <a:srgbClr val="000000"/>
                </a:solidFill>
              </a:defRPr>
            </a:lvl9pPr>
          </a:lstStyle>
          <a:p>
            <a:endParaRPr/>
          </a:p>
        </p:txBody>
      </p:sp>
      <p:sp>
        <p:nvSpPr>
          <p:cNvPr id="79" name="Google Shape;79;p10"/>
          <p:cNvSpPr txBox="1"/>
          <p:nvPr/>
        </p:nvSpPr>
        <p:spPr>
          <a:xfrm>
            <a:off x="1263550" y="3683250"/>
            <a:ext cx="3398100" cy="1784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300"/>
              </a:spcBef>
              <a:spcAft>
                <a:spcPts val="0"/>
              </a:spcAft>
              <a:buNone/>
            </a:pPr>
            <a:r>
              <a:rPr lang="en" sz="900">
                <a:solidFill>
                  <a:srgbClr val="434343"/>
                </a:solidFill>
                <a:latin typeface="EB Garamond"/>
                <a:ea typeface="EB Garamond"/>
                <a:cs typeface="EB Garamond"/>
                <a:sym typeface="EB Garamond"/>
              </a:rPr>
              <a:t>CREDITS: This presentation template was created by </a:t>
            </a:r>
            <a:r>
              <a:rPr lang="en" sz="900" b="1">
                <a:solidFill>
                  <a:srgbClr val="434343"/>
                </a:solidFill>
                <a:uFill>
                  <a:noFill/>
                </a:uFill>
                <a:latin typeface="EB Garamond"/>
                <a:ea typeface="EB Garamond"/>
                <a:cs typeface="EB Garamond"/>
                <a:sym typeface="EB Garamond"/>
                <a:hlinkClick r:id="rId2">
                  <a:extLst>
                    <a:ext uri="{A12FA001-AC4F-418D-AE19-62706E023703}">
                      <ahyp:hlinkClr xmlns:ahyp="http://schemas.microsoft.com/office/drawing/2018/hyperlinkcolor" val="tx"/>
                    </a:ext>
                  </a:extLst>
                </a:hlinkClick>
              </a:rPr>
              <a:t>Slidesgo</a:t>
            </a:r>
            <a:r>
              <a:rPr lang="en" sz="900">
                <a:solidFill>
                  <a:srgbClr val="434343"/>
                </a:solidFill>
                <a:latin typeface="EB Garamond"/>
                <a:ea typeface="EB Garamond"/>
                <a:cs typeface="EB Garamond"/>
                <a:sym typeface="EB Garamond"/>
              </a:rPr>
              <a:t>, including icons by </a:t>
            </a:r>
            <a:r>
              <a:rPr lang="en" sz="900" b="1">
                <a:solidFill>
                  <a:srgbClr val="434343"/>
                </a:solidFill>
                <a:uFill>
                  <a:noFill/>
                </a:uFill>
                <a:latin typeface="EB Garamond"/>
                <a:ea typeface="EB Garamond"/>
                <a:cs typeface="EB Garamond"/>
                <a:sym typeface="EB Garamond"/>
                <a:hlinkClick r:id="rId3">
                  <a:extLst>
                    <a:ext uri="{A12FA001-AC4F-418D-AE19-62706E023703}">
                      <ahyp:hlinkClr xmlns:ahyp="http://schemas.microsoft.com/office/drawing/2018/hyperlinkcolor" val="tx"/>
                    </a:ext>
                  </a:extLst>
                </a:hlinkClick>
              </a:rPr>
              <a:t>Flaticon</a:t>
            </a:r>
            <a:r>
              <a:rPr lang="en" sz="900">
                <a:solidFill>
                  <a:srgbClr val="434343"/>
                </a:solidFill>
                <a:latin typeface="EB Garamond"/>
                <a:ea typeface="EB Garamond"/>
                <a:cs typeface="EB Garamond"/>
                <a:sym typeface="EB Garamond"/>
              </a:rPr>
              <a:t>, and infographics &amp; images by </a:t>
            </a:r>
            <a:r>
              <a:rPr lang="en" sz="900" b="1">
                <a:solidFill>
                  <a:srgbClr val="434343"/>
                </a:solidFill>
                <a:uFill>
                  <a:noFill/>
                </a:uFill>
                <a:latin typeface="EB Garamond"/>
                <a:ea typeface="EB Garamond"/>
                <a:cs typeface="EB Garamond"/>
                <a:sym typeface="EB Garamond"/>
                <a:hlinkClick r:id="rId4">
                  <a:extLst>
                    <a:ext uri="{A12FA001-AC4F-418D-AE19-62706E023703}">
                      <ahyp:hlinkClr xmlns:ahyp="http://schemas.microsoft.com/office/drawing/2018/hyperlinkcolor" val="tx"/>
                    </a:ext>
                  </a:extLst>
                </a:hlinkClick>
              </a:rPr>
              <a:t>Freepik</a:t>
            </a:r>
            <a:r>
              <a:rPr lang="en" sz="900">
                <a:solidFill>
                  <a:srgbClr val="434343"/>
                </a:solidFill>
                <a:latin typeface="EB Garamond"/>
                <a:ea typeface="EB Garamond"/>
                <a:cs typeface="EB Garamond"/>
                <a:sym typeface="EB Garamond"/>
              </a:rPr>
              <a:t>. </a:t>
            </a:r>
            <a:endParaRPr sz="900">
              <a:solidFill>
                <a:srgbClr val="434343"/>
              </a:solidFill>
              <a:latin typeface="EB Garamond"/>
              <a:ea typeface="EB Garamond"/>
              <a:cs typeface="EB Garamond"/>
              <a:sym typeface="EB Garamond"/>
            </a:endParaRPr>
          </a:p>
          <a:p>
            <a:pPr marL="0" lvl="0" indent="0" algn="r" rtl="0">
              <a:lnSpc>
                <a:spcPct val="100000"/>
              </a:lnSpc>
              <a:spcBef>
                <a:spcPts val="300"/>
              </a:spcBef>
              <a:spcAft>
                <a:spcPts val="0"/>
              </a:spcAft>
              <a:buNone/>
            </a:pPr>
            <a:r>
              <a:rPr lang="en" sz="900" b="1">
                <a:solidFill>
                  <a:srgbClr val="434343"/>
                </a:solidFill>
                <a:latin typeface="EB Garamond"/>
                <a:ea typeface="EB Garamond"/>
                <a:cs typeface="EB Garamond"/>
                <a:sym typeface="EB Garamond"/>
              </a:rPr>
              <a:t>Please keep this slide for attribution.</a:t>
            </a:r>
            <a:endParaRPr sz="900" b="1">
              <a:solidFill>
                <a:srgbClr val="434343"/>
              </a:solidFill>
              <a:latin typeface="EB Garamond"/>
              <a:ea typeface="EB Garamond"/>
              <a:cs typeface="EB Garamond"/>
              <a:sym typeface="EB Garamond"/>
            </a:endParaRPr>
          </a:p>
          <a:p>
            <a:pPr marL="0" lvl="0" indent="0" algn="r" rtl="0">
              <a:lnSpc>
                <a:spcPct val="115000"/>
              </a:lnSpc>
              <a:spcBef>
                <a:spcPts val="300"/>
              </a:spcBef>
              <a:spcAft>
                <a:spcPts val="0"/>
              </a:spcAft>
              <a:buNone/>
            </a:pPr>
            <a:endParaRPr>
              <a:latin typeface="Barlow Light"/>
              <a:ea typeface="Barlow Light"/>
              <a:cs typeface="Barlow Light"/>
              <a:sym typeface="Barlow Light"/>
            </a:endParaRPr>
          </a:p>
          <a:p>
            <a:pPr marL="0" lvl="0" indent="0" algn="r" rtl="0">
              <a:spcBef>
                <a:spcPts val="0"/>
              </a:spcBef>
              <a:spcAft>
                <a:spcPts val="0"/>
              </a:spcAft>
              <a:buNone/>
            </a:pPr>
            <a:endParaRPr>
              <a:latin typeface="Barlow Light"/>
              <a:ea typeface="Barlow Light"/>
              <a:cs typeface="Barlow Light"/>
              <a:sym typeface="Barlow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marL="914400" lvl="1"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marL="1371600" lvl="2"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marL="1828800" lvl="3"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marL="2286000" lvl="4"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marL="2743200" lvl="5"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marL="3200400" lvl="6"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marL="3657600" lvl="7"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marL="4114800" lvl="8" indent="-30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800"/>
              <a:buFont typeface="Montserrat ExtraBold"/>
              <a:buNone/>
              <a:defRPr sz="28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9pPr>
          </a:lstStyle>
          <a:p>
            <a:endParaRPr/>
          </a:p>
        </p:txBody>
      </p:sp>
      <p:sp>
        <p:nvSpPr>
          <p:cNvPr id="87" name="Google Shape;87;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434343"/>
              </a:buClr>
              <a:buSzPts val="1200"/>
              <a:buFont typeface="EB Garamond"/>
              <a:buChar char="●"/>
              <a:defRPr sz="1200" b="0" i="0" u="none" strike="noStrike" cap="none">
                <a:solidFill>
                  <a:srgbClr val="434343"/>
                </a:solidFill>
                <a:latin typeface="EB Garamond"/>
                <a:ea typeface="EB Garamond"/>
                <a:cs typeface="EB Garamond"/>
                <a:sym typeface="EB Garamond"/>
              </a:defRPr>
            </a:lvl1pPr>
            <a:lvl2pPr marL="914400" marR="0" lvl="1" indent="-304800" algn="l" rtl="0">
              <a:lnSpc>
                <a:spcPct val="115000"/>
              </a:lnSpc>
              <a:spcBef>
                <a:spcPts val="1600"/>
              </a:spcBef>
              <a:spcAft>
                <a:spcPts val="0"/>
              </a:spcAft>
              <a:buClr>
                <a:srgbClr val="434343"/>
              </a:buClr>
              <a:buSzPts val="1200"/>
              <a:buFont typeface="EB Garamond"/>
              <a:buChar char="○"/>
              <a:defRPr sz="1200" b="0" i="0" u="none" strike="noStrike" cap="none">
                <a:solidFill>
                  <a:srgbClr val="434343"/>
                </a:solidFill>
                <a:latin typeface="EB Garamond"/>
                <a:ea typeface="EB Garamond"/>
                <a:cs typeface="EB Garamond"/>
                <a:sym typeface="EB Garamond"/>
              </a:defRPr>
            </a:lvl2pPr>
            <a:lvl3pPr marL="1371600" marR="0" lvl="2" indent="-304800" algn="l" rtl="0">
              <a:lnSpc>
                <a:spcPct val="115000"/>
              </a:lnSpc>
              <a:spcBef>
                <a:spcPts val="1600"/>
              </a:spcBef>
              <a:spcAft>
                <a:spcPts val="0"/>
              </a:spcAft>
              <a:buClr>
                <a:srgbClr val="434343"/>
              </a:buClr>
              <a:buSzPts val="1200"/>
              <a:buFont typeface="EB Garamond"/>
              <a:buChar char="■"/>
              <a:defRPr sz="1200" b="0" i="0" u="none" strike="noStrike" cap="none">
                <a:solidFill>
                  <a:srgbClr val="434343"/>
                </a:solidFill>
                <a:latin typeface="EB Garamond"/>
                <a:ea typeface="EB Garamond"/>
                <a:cs typeface="EB Garamond"/>
                <a:sym typeface="EB Garamond"/>
              </a:defRPr>
            </a:lvl3pPr>
            <a:lvl4pPr marL="1828800" marR="0" lvl="3" indent="-304800" algn="l" rtl="0">
              <a:lnSpc>
                <a:spcPct val="115000"/>
              </a:lnSpc>
              <a:spcBef>
                <a:spcPts val="1600"/>
              </a:spcBef>
              <a:spcAft>
                <a:spcPts val="0"/>
              </a:spcAft>
              <a:buClr>
                <a:srgbClr val="434343"/>
              </a:buClr>
              <a:buSzPts val="1200"/>
              <a:buFont typeface="EB Garamond"/>
              <a:buChar char="●"/>
              <a:defRPr sz="1200" b="0" i="0" u="none" strike="noStrike" cap="none">
                <a:solidFill>
                  <a:srgbClr val="434343"/>
                </a:solidFill>
                <a:latin typeface="EB Garamond"/>
                <a:ea typeface="EB Garamond"/>
                <a:cs typeface="EB Garamond"/>
                <a:sym typeface="EB Garamond"/>
              </a:defRPr>
            </a:lvl4pPr>
            <a:lvl5pPr marL="2286000" marR="0" lvl="4" indent="-304800" algn="l" rtl="0">
              <a:lnSpc>
                <a:spcPct val="115000"/>
              </a:lnSpc>
              <a:spcBef>
                <a:spcPts val="1600"/>
              </a:spcBef>
              <a:spcAft>
                <a:spcPts val="0"/>
              </a:spcAft>
              <a:buClr>
                <a:srgbClr val="434343"/>
              </a:buClr>
              <a:buSzPts val="1200"/>
              <a:buFont typeface="EB Garamond"/>
              <a:buChar char="○"/>
              <a:defRPr sz="1200" b="0" i="0" u="none" strike="noStrike" cap="none">
                <a:solidFill>
                  <a:srgbClr val="434343"/>
                </a:solidFill>
                <a:latin typeface="EB Garamond"/>
                <a:ea typeface="EB Garamond"/>
                <a:cs typeface="EB Garamond"/>
                <a:sym typeface="EB Garamond"/>
              </a:defRPr>
            </a:lvl5pPr>
            <a:lvl6pPr marL="2743200" marR="0" lvl="5" indent="-304800" algn="l" rtl="0">
              <a:lnSpc>
                <a:spcPct val="115000"/>
              </a:lnSpc>
              <a:spcBef>
                <a:spcPts val="1600"/>
              </a:spcBef>
              <a:spcAft>
                <a:spcPts val="0"/>
              </a:spcAft>
              <a:buClr>
                <a:srgbClr val="434343"/>
              </a:buClr>
              <a:buSzPts val="1200"/>
              <a:buFont typeface="EB Garamond"/>
              <a:buChar char="■"/>
              <a:defRPr sz="1200" b="0" i="0" u="none" strike="noStrike" cap="none">
                <a:solidFill>
                  <a:srgbClr val="434343"/>
                </a:solidFill>
                <a:latin typeface="EB Garamond"/>
                <a:ea typeface="EB Garamond"/>
                <a:cs typeface="EB Garamond"/>
                <a:sym typeface="EB Garamond"/>
              </a:defRPr>
            </a:lvl6pPr>
            <a:lvl7pPr marL="3200400" marR="0" lvl="6" indent="-304800" algn="l" rtl="0">
              <a:lnSpc>
                <a:spcPct val="115000"/>
              </a:lnSpc>
              <a:spcBef>
                <a:spcPts val="1600"/>
              </a:spcBef>
              <a:spcAft>
                <a:spcPts val="0"/>
              </a:spcAft>
              <a:buClr>
                <a:srgbClr val="434343"/>
              </a:buClr>
              <a:buSzPts val="1200"/>
              <a:buFont typeface="EB Garamond"/>
              <a:buChar char="●"/>
              <a:defRPr sz="1200" b="0" i="0" u="none" strike="noStrike" cap="none">
                <a:solidFill>
                  <a:srgbClr val="434343"/>
                </a:solidFill>
                <a:latin typeface="EB Garamond"/>
                <a:ea typeface="EB Garamond"/>
                <a:cs typeface="EB Garamond"/>
                <a:sym typeface="EB Garamond"/>
              </a:defRPr>
            </a:lvl7pPr>
            <a:lvl8pPr marL="3657600" marR="0" lvl="7" indent="-304800" algn="l" rtl="0">
              <a:lnSpc>
                <a:spcPct val="115000"/>
              </a:lnSpc>
              <a:spcBef>
                <a:spcPts val="1600"/>
              </a:spcBef>
              <a:spcAft>
                <a:spcPts val="0"/>
              </a:spcAft>
              <a:buClr>
                <a:srgbClr val="434343"/>
              </a:buClr>
              <a:buSzPts val="1200"/>
              <a:buFont typeface="EB Garamond"/>
              <a:buChar char="○"/>
              <a:defRPr sz="1200" b="0" i="0" u="none" strike="noStrike" cap="none">
                <a:solidFill>
                  <a:srgbClr val="434343"/>
                </a:solidFill>
                <a:latin typeface="EB Garamond"/>
                <a:ea typeface="EB Garamond"/>
                <a:cs typeface="EB Garamond"/>
                <a:sym typeface="EB Garamond"/>
              </a:defRPr>
            </a:lvl8pPr>
            <a:lvl9pPr marL="4114800" marR="0" lvl="8" indent="-304800" algn="l" rtl="0">
              <a:lnSpc>
                <a:spcPct val="115000"/>
              </a:lnSpc>
              <a:spcBef>
                <a:spcPts val="1600"/>
              </a:spcBef>
              <a:spcAft>
                <a:spcPts val="1600"/>
              </a:spcAft>
              <a:buClr>
                <a:srgbClr val="434343"/>
              </a:buClr>
              <a:buSzPts val="1200"/>
              <a:buFont typeface="EB Garamond"/>
              <a:buChar char="■"/>
              <a:defRPr sz="1200" b="0" i="0" u="none" strike="noStrike" cap="none">
                <a:solidFill>
                  <a:srgbClr val="434343"/>
                </a:solidFill>
                <a:latin typeface="EB Garamond"/>
                <a:ea typeface="EB Garamond"/>
                <a:cs typeface="EB Garamond"/>
                <a:sym typeface="EB Garamond"/>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
        <p:cNvGrpSpPr/>
        <p:nvPr/>
      </p:nvGrpSpPr>
      <p:grpSpPr>
        <a:xfrm>
          <a:off x="0" y="0"/>
          <a:ext cx="0" cy="0"/>
          <a:chOff x="0" y="0"/>
          <a:chExt cx="0" cy="0"/>
        </a:xfrm>
      </p:grpSpPr>
      <p:sp>
        <p:nvSpPr>
          <p:cNvPr id="169" name="Google Shape;169;p23"/>
          <p:cNvSpPr txBox="1">
            <a:spLocks noGrp="1"/>
          </p:cNvSpPr>
          <p:nvPr>
            <p:ph type="ctrTitle"/>
          </p:nvPr>
        </p:nvSpPr>
        <p:spPr>
          <a:xfrm flipH="1">
            <a:off x="763275" y="2563050"/>
            <a:ext cx="46578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a:t>AVENGERS</a:t>
            </a:r>
            <a:endParaRPr sz="3800">
              <a:solidFill>
                <a:srgbClr val="434343"/>
              </a:solidFill>
            </a:endParaRPr>
          </a:p>
          <a:p>
            <a:pPr marL="0" lvl="0" indent="0" algn="l" rtl="0">
              <a:spcBef>
                <a:spcPts val="0"/>
              </a:spcBef>
              <a:spcAft>
                <a:spcPts val="0"/>
              </a:spcAft>
              <a:buNone/>
            </a:pPr>
            <a:r>
              <a:rPr lang="en" sz="2300">
                <a:latin typeface="Montserrat Light"/>
                <a:ea typeface="Montserrat Light"/>
                <a:cs typeface="Montserrat Light"/>
                <a:sym typeface="Montserrat Light"/>
              </a:rPr>
              <a:t>AMES HOUSE PRICE</a:t>
            </a:r>
            <a:endParaRPr sz="2300">
              <a:latin typeface="Montserrat Light"/>
              <a:ea typeface="Montserrat Light"/>
              <a:cs typeface="Montserrat Light"/>
              <a:sym typeface="Montserrat Light"/>
            </a:endParaRPr>
          </a:p>
          <a:p>
            <a:pPr marL="0" lvl="0" indent="0" algn="l" rtl="0">
              <a:spcBef>
                <a:spcPts val="0"/>
              </a:spcBef>
              <a:spcAft>
                <a:spcPts val="0"/>
              </a:spcAft>
              <a:buNone/>
            </a:pPr>
            <a:r>
              <a:rPr lang="en" sz="2300">
                <a:latin typeface="Montserrat Light"/>
                <a:ea typeface="Montserrat Light"/>
                <a:cs typeface="Montserrat Light"/>
                <a:sym typeface="Montserrat Light"/>
              </a:rPr>
              <a:t>PREDICTION</a:t>
            </a:r>
            <a:endParaRPr sz="2300">
              <a:latin typeface="Montserrat Light"/>
              <a:ea typeface="Montserrat Light"/>
              <a:cs typeface="Montserrat Light"/>
              <a:sym typeface="Montserrat Light"/>
            </a:endParaRPr>
          </a:p>
        </p:txBody>
      </p:sp>
      <p:cxnSp>
        <p:nvCxnSpPr>
          <p:cNvPr id="170" name="Google Shape;170;p23"/>
          <p:cNvCxnSpPr/>
          <p:nvPr/>
        </p:nvCxnSpPr>
        <p:spPr>
          <a:xfrm>
            <a:off x="882800" y="3323138"/>
            <a:ext cx="1066800" cy="0"/>
          </a:xfrm>
          <a:prstGeom prst="straightConnector1">
            <a:avLst/>
          </a:prstGeom>
          <a:noFill/>
          <a:ln w="19050" cap="flat" cmpd="sng">
            <a:solidFill>
              <a:srgbClr val="434343"/>
            </a:solidFill>
            <a:prstDash val="solid"/>
            <a:round/>
            <a:headEnd type="none" w="med" len="med"/>
            <a:tailEnd type="none" w="med" len="med"/>
          </a:ln>
        </p:spPr>
      </p:cxnSp>
      <p:sp>
        <p:nvSpPr>
          <p:cNvPr id="171" name="Google Shape;171;p23"/>
          <p:cNvSpPr/>
          <p:nvPr/>
        </p:nvSpPr>
        <p:spPr>
          <a:xfrm>
            <a:off x="5459785" y="1154146"/>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7549238" y="1582862"/>
            <a:ext cx="1933583" cy="1150365"/>
          </a:xfrm>
          <a:custGeom>
            <a:avLst/>
            <a:gdLst/>
            <a:ahLst/>
            <a:cxnLst/>
            <a:rect l="l" t="t" r="r" b="b"/>
            <a:pathLst>
              <a:path w="64978" h="38658" extrusionOk="0">
                <a:moveTo>
                  <a:pt x="36630" y="1"/>
                </a:moveTo>
                <a:cubicBezTo>
                  <a:pt x="26870" y="1"/>
                  <a:pt x="18928" y="7732"/>
                  <a:pt x="18590" y="17449"/>
                </a:cubicBezTo>
                <a:lnTo>
                  <a:pt x="10605" y="17449"/>
                </a:lnTo>
                <a:cubicBezTo>
                  <a:pt x="4775" y="17449"/>
                  <a:pt x="1" y="22181"/>
                  <a:pt x="1" y="28053"/>
                </a:cubicBezTo>
                <a:cubicBezTo>
                  <a:pt x="1" y="33883"/>
                  <a:pt x="4775" y="38615"/>
                  <a:pt x="10605" y="38657"/>
                </a:cubicBezTo>
                <a:lnTo>
                  <a:pt x="54374" y="38657"/>
                </a:lnTo>
                <a:cubicBezTo>
                  <a:pt x="60204" y="38615"/>
                  <a:pt x="64936" y="33883"/>
                  <a:pt x="64978" y="28053"/>
                </a:cubicBezTo>
                <a:cubicBezTo>
                  <a:pt x="64936" y="22307"/>
                  <a:pt x="60373" y="17618"/>
                  <a:pt x="54627" y="17449"/>
                </a:cubicBezTo>
                <a:cubicBezTo>
                  <a:pt x="54289" y="7732"/>
                  <a:pt x="46347" y="1"/>
                  <a:pt x="366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4105800" y="1878775"/>
            <a:ext cx="5253835" cy="2215912"/>
          </a:xfrm>
          <a:custGeom>
            <a:avLst/>
            <a:gdLst/>
            <a:ahLst/>
            <a:cxnLst/>
            <a:rect l="l" t="t" r="r" b="b"/>
            <a:pathLst>
              <a:path w="176555" h="70244" extrusionOk="0">
                <a:moveTo>
                  <a:pt x="120155" y="0"/>
                </a:moveTo>
                <a:cubicBezTo>
                  <a:pt x="118869" y="0"/>
                  <a:pt x="117584" y="529"/>
                  <a:pt x="116647" y="1590"/>
                </a:cubicBezTo>
                <a:lnTo>
                  <a:pt x="100846" y="18616"/>
                </a:lnTo>
                <a:cubicBezTo>
                  <a:pt x="100662" y="18823"/>
                  <a:pt x="100404" y="18930"/>
                  <a:pt x="100145" y="18930"/>
                </a:cubicBezTo>
                <a:cubicBezTo>
                  <a:pt x="99927" y="18930"/>
                  <a:pt x="99710" y="18855"/>
                  <a:pt x="99537" y="18701"/>
                </a:cubicBezTo>
                <a:lnTo>
                  <a:pt x="87369" y="6702"/>
                </a:lnTo>
                <a:cubicBezTo>
                  <a:pt x="86486" y="5819"/>
                  <a:pt x="85322" y="5371"/>
                  <a:pt x="84158" y="5371"/>
                </a:cubicBezTo>
                <a:cubicBezTo>
                  <a:pt x="83206" y="5371"/>
                  <a:pt x="82253" y="5671"/>
                  <a:pt x="81455" y="6280"/>
                </a:cubicBezTo>
                <a:lnTo>
                  <a:pt x="71653" y="13546"/>
                </a:lnTo>
                <a:cubicBezTo>
                  <a:pt x="71526" y="13715"/>
                  <a:pt x="71315" y="13842"/>
                  <a:pt x="71104" y="13884"/>
                </a:cubicBezTo>
                <a:lnTo>
                  <a:pt x="59908" y="1801"/>
                </a:lnTo>
                <a:cubicBezTo>
                  <a:pt x="58971" y="740"/>
                  <a:pt x="57686" y="212"/>
                  <a:pt x="56400" y="212"/>
                </a:cubicBezTo>
                <a:cubicBezTo>
                  <a:pt x="55077" y="212"/>
                  <a:pt x="53753" y="772"/>
                  <a:pt x="52811" y="1886"/>
                </a:cubicBezTo>
                <a:lnTo>
                  <a:pt x="44826" y="10885"/>
                </a:lnTo>
                <a:cubicBezTo>
                  <a:pt x="44125" y="11663"/>
                  <a:pt x="42994" y="11904"/>
                  <a:pt x="41862" y="11904"/>
                </a:cubicBezTo>
                <a:cubicBezTo>
                  <a:pt x="41766" y="11904"/>
                  <a:pt x="41669" y="11902"/>
                  <a:pt x="41573" y="11899"/>
                </a:cubicBezTo>
                <a:cubicBezTo>
                  <a:pt x="41417" y="11888"/>
                  <a:pt x="41262" y="11883"/>
                  <a:pt x="41108" y="11883"/>
                </a:cubicBezTo>
                <a:cubicBezTo>
                  <a:pt x="38741" y="11883"/>
                  <a:pt x="36502" y="13084"/>
                  <a:pt x="35193" y="15067"/>
                </a:cubicBezTo>
                <a:cubicBezTo>
                  <a:pt x="26448" y="28164"/>
                  <a:pt x="1" y="69947"/>
                  <a:pt x="677" y="69947"/>
                </a:cubicBezTo>
                <a:lnTo>
                  <a:pt x="6127" y="69947"/>
                </a:lnTo>
                <a:cubicBezTo>
                  <a:pt x="6084" y="69990"/>
                  <a:pt x="6042" y="70032"/>
                  <a:pt x="6084" y="70032"/>
                </a:cubicBezTo>
                <a:lnTo>
                  <a:pt x="35235" y="69990"/>
                </a:lnTo>
                <a:lnTo>
                  <a:pt x="170471" y="70243"/>
                </a:lnTo>
                <a:cubicBezTo>
                  <a:pt x="170217" y="70032"/>
                  <a:pt x="169922" y="69863"/>
                  <a:pt x="169626" y="69736"/>
                </a:cubicBezTo>
                <a:lnTo>
                  <a:pt x="175836" y="69736"/>
                </a:lnTo>
                <a:cubicBezTo>
                  <a:pt x="176555" y="69736"/>
                  <a:pt x="150065" y="27953"/>
                  <a:pt x="141362" y="14856"/>
                </a:cubicBezTo>
                <a:cubicBezTo>
                  <a:pt x="139996" y="12847"/>
                  <a:pt x="137712" y="11678"/>
                  <a:pt x="135310" y="11678"/>
                </a:cubicBezTo>
                <a:cubicBezTo>
                  <a:pt x="135187" y="11678"/>
                  <a:pt x="135064" y="11681"/>
                  <a:pt x="134940" y="11688"/>
                </a:cubicBezTo>
                <a:cubicBezTo>
                  <a:pt x="134843" y="11691"/>
                  <a:pt x="134746" y="11693"/>
                  <a:pt x="134649" y="11693"/>
                </a:cubicBezTo>
                <a:cubicBezTo>
                  <a:pt x="133518" y="11693"/>
                  <a:pt x="132391" y="11455"/>
                  <a:pt x="131730" y="10716"/>
                </a:cubicBezTo>
                <a:lnTo>
                  <a:pt x="123745" y="1675"/>
                </a:lnTo>
                <a:cubicBezTo>
                  <a:pt x="122802" y="560"/>
                  <a:pt x="121478" y="0"/>
                  <a:pt x="120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7323230" y="1878175"/>
            <a:ext cx="687696" cy="405505"/>
          </a:xfrm>
          <a:custGeom>
            <a:avLst/>
            <a:gdLst/>
            <a:ahLst/>
            <a:cxnLst/>
            <a:rect l="l" t="t" r="r" b="b"/>
            <a:pathLst>
              <a:path w="23110" h="13627" extrusionOk="0">
                <a:moveTo>
                  <a:pt x="12284" y="1"/>
                </a:moveTo>
                <a:cubicBezTo>
                  <a:pt x="10726" y="1"/>
                  <a:pt x="9155" y="919"/>
                  <a:pt x="7722" y="2582"/>
                </a:cubicBezTo>
                <a:lnTo>
                  <a:pt x="456" y="10187"/>
                </a:lnTo>
                <a:cubicBezTo>
                  <a:pt x="1" y="10717"/>
                  <a:pt x="396" y="11486"/>
                  <a:pt x="1031" y="11486"/>
                </a:cubicBezTo>
                <a:cubicBezTo>
                  <a:pt x="1104" y="11486"/>
                  <a:pt x="1180" y="11476"/>
                  <a:pt x="1258" y="11454"/>
                </a:cubicBezTo>
                <a:lnTo>
                  <a:pt x="6835" y="9891"/>
                </a:lnTo>
                <a:cubicBezTo>
                  <a:pt x="6912" y="9869"/>
                  <a:pt x="6988" y="9858"/>
                  <a:pt x="7063" y="9858"/>
                </a:cubicBezTo>
                <a:cubicBezTo>
                  <a:pt x="7278" y="9858"/>
                  <a:pt x="7481" y="9945"/>
                  <a:pt x="7638" y="10102"/>
                </a:cubicBezTo>
                <a:lnTo>
                  <a:pt x="10933" y="13397"/>
                </a:lnTo>
                <a:cubicBezTo>
                  <a:pt x="11087" y="13552"/>
                  <a:pt x="11294" y="13627"/>
                  <a:pt x="11502" y="13627"/>
                </a:cubicBezTo>
                <a:cubicBezTo>
                  <a:pt x="11749" y="13627"/>
                  <a:pt x="11997" y="13520"/>
                  <a:pt x="12158" y="13313"/>
                </a:cubicBezTo>
                <a:lnTo>
                  <a:pt x="14355" y="10187"/>
                </a:lnTo>
                <a:cubicBezTo>
                  <a:pt x="14533" y="9938"/>
                  <a:pt x="14771" y="9838"/>
                  <a:pt x="15018" y="9838"/>
                </a:cubicBezTo>
                <a:cubicBezTo>
                  <a:pt x="15064" y="9838"/>
                  <a:pt x="15111" y="9842"/>
                  <a:pt x="15158" y="9849"/>
                </a:cubicBezTo>
                <a:lnTo>
                  <a:pt x="21918" y="11158"/>
                </a:lnTo>
                <a:cubicBezTo>
                  <a:pt x="21965" y="11167"/>
                  <a:pt x="22011" y="11171"/>
                  <a:pt x="22056" y="11171"/>
                </a:cubicBezTo>
                <a:cubicBezTo>
                  <a:pt x="22698" y="11171"/>
                  <a:pt x="23110" y="10362"/>
                  <a:pt x="22636" y="9849"/>
                </a:cubicBezTo>
                <a:lnTo>
                  <a:pt x="16045" y="1990"/>
                </a:lnTo>
                <a:cubicBezTo>
                  <a:pt x="14858" y="631"/>
                  <a:pt x="13576" y="1"/>
                  <a:pt x="12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5457613" y="1877074"/>
            <a:ext cx="701087" cy="421961"/>
          </a:xfrm>
          <a:custGeom>
            <a:avLst/>
            <a:gdLst/>
            <a:ahLst/>
            <a:cxnLst/>
            <a:rect l="l" t="t" r="r" b="b"/>
            <a:pathLst>
              <a:path w="23560" h="14180" extrusionOk="0">
                <a:moveTo>
                  <a:pt x="10667" y="1"/>
                </a:moveTo>
                <a:cubicBezTo>
                  <a:pt x="9609" y="1"/>
                  <a:pt x="8540" y="436"/>
                  <a:pt x="7509" y="1436"/>
                </a:cubicBezTo>
                <a:lnTo>
                  <a:pt x="496" y="9632"/>
                </a:lnTo>
                <a:cubicBezTo>
                  <a:pt x="1" y="10127"/>
                  <a:pt x="393" y="10986"/>
                  <a:pt x="1120" y="10986"/>
                </a:cubicBezTo>
                <a:cubicBezTo>
                  <a:pt x="1137" y="10986"/>
                  <a:pt x="1154" y="10985"/>
                  <a:pt x="1172" y="10984"/>
                </a:cubicBezTo>
                <a:lnTo>
                  <a:pt x="7974" y="10139"/>
                </a:lnTo>
                <a:cubicBezTo>
                  <a:pt x="8004" y="10135"/>
                  <a:pt x="8035" y="10133"/>
                  <a:pt x="8065" y="10133"/>
                </a:cubicBezTo>
                <a:cubicBezTo>
                  <a:pt x="8329" y="10133"/>
                  <a:pt x="8583" y="10292"/>
                  <a:pt x="8734" y="10519"/>
                </a:cubicBezTo>
                <a:lnTo>
                  <a:pt x="10762" y="13815"/>
                </a:lnTo>
                <a:cubicBezTo>
                  <a:pt x="10914" y="14043"/>
                  <a:pt x="11173" y="14180"/>
                  <a:pt x="11438" y="14180"/>
                </a:cubicBezTo>
                <a:cubicBezTo>
                  <a:pt x="11614" y="14180"/>
                  <a:pt x="11793" y="14119"/>
                  <a:pt x="11945" y="13984"/>
                </a:cubicBezTo>
                <a:lnTo>
                  <a:pt x="15494" y="10900"/>
                </a:lnTo>
                <a:cubicBezTo>
                  <a:pt x="15635" y="10787"/>
                  <a:pt x="15813" y="10731"/>
                  <a:pt x="16004" y="10731"/>
                </a:cubicBezTo>
                <a:cubicBezTo>
                  <a:pt x="16100" y="10731"/>
                  <a:pt x="16198" y="10745"/>
                  <a:pt x="16297" y="10773"/>
                </a:cubicBezTo>
                <a:lnTo>
                  <a:pt x="21789" y="12758"/>
                </a:lnTo>
                <a:cubicBezTo>
                  <a:pt x="21860" y="12788"/>
                  <a:pt x="21935" y="12801"/>
                  <a:pt x="22012" y="12801"/>
                </a:cubicBezTo>
                <a:cubicBezTo>
                  <a:pt x="22710" y="12801"/>
                  <a:pt x="23560" y="11682"/>
                  <a:pt x="23141" y="11111"/>
                </a:cubicBezTo>
                <a:lnTo>
                  <a:pt x="15959" y="3422"/>
                </a:lnTo>
                <a:cubicBezTo>
                  <a:pt x="14415" y="1390"/>
                  <a:pt x="12558" y="1"/>
                  <a:pt x="10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600418" y="3969026"/>
            <a:ext cx="6231905" cy="731707"/>
          </a:xfrm>
          <a:custGeom>
            <a:avLst/>
            <a:gdLst/>
            <a:ahLst/>
            <a:cxnLst/>
            <a:rect l="l" t="t" r="r" b="b"/>
            <a:pathLst>
              <a:path w="209423" h="24589" extrusionOk="0">
                <a:moveTo>
                  <a:pt x="24588" y="0"/>
                </a:moveTo>
                <a:cubicBezTo>
                  <a:pt x="11027" y="42"/>
                  <a:pt x="42" y="11027"/>
                  <a:pt x="0" y="24589"/>
                </a:cubicBezTo>
                <a:lnTo>
                  <a:pt x="209423" y="24589"/>
                </a:lnTo>
                <a:cubicBezTo>
                  <a:pt x="209381" y="11027"/>
                  <a:pt x="198396" y="42"/>
                  <a:pt x="184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7762956" y="3001580"/>
            <a:ext cx="958013" cy="1241572"/>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8058418" y="3481539"/>
            <a:ext cx="384705" cy="1168904"/>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8340014" y="2352718"/>
            <a:ext cx="1157894" cy="150073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8685290" y="2926800"/>
            <a:ext cx="455587" cy="1724893"/>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9008843" y="3349386"/>
            <a:ext cx="755602" cy="979230"/>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9243927" y="3724807"/>
            <a:ext cx="308466" cy="924387"/>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4232764" y="3146589"/>
            <a:ext cx="859962" cy="1112901"/>
          </a:xfrm>
          <a:custGeom>
            <a:avLst/>
            <a:gdLst/>
            <a:ahLst/>
            <a:cxnLst/>
            <a:rect l="l" t="t" r="r" b="b"/>
            <a:pathLst>
              <a:path w="28899" h="37399" extrusionOk="0">
                <a:moveTo>
                  <a:pt x="14304" y="0"/>
                </a:moveTo>
                <a:cubicBezTo>
                  <a:pt x="6444" y="0"/>
                  <a:pt x="40" y="5896"/>
                  <a:pt x="1" y="13189"/>
                </a:cubicBezTo>
                <a:cubicBezTo>
                  <a:pt x="1" y="16231"/>
                  <a:pt x="1099" y="19189"/>
                  <a:pt x="3085" y="21470"/>
                </a:cubicBezTo>
                <a:cubicBezTo>
                  <a:pt x="4606" y="23202"/>
                  <a:pt x="5324" y="25484"/>
                  <a:pt x="5028" y="27765"/>
                </a:cubicBezTo>
                <a:cubicBezTo>
                  <a:pt x="4986" y="28187"/>
                  <a:pt x="4944" y="28610"/>
                  <a:pt x="4986" y="29032"/>
                </a:cubicBezTo>
                <a:cubicBezTo>
                  <a:pt x="5070" y="33670"/>
                  <a:pt x="9202" y="37399"/>
                  <a:pt x="14157" y="37399"/>
                </a:cubicBezTo>
                <a:cubicBezTo>
                  <a:pt x="14212" y="37399"/>
                  <a:pt x="14267" y="37398"/>
                  <a:pt x="14323" y="37398"/>
                </a:cubicBezTo>
                <a:cubicBezTo>
                  <a:pt x="19350" y="37313"/>
                  <a:pt x="23406" y="33553"/>
                  <a:pt x="23406" y="28863"/>
                </a:cubicBezTo>
                <a:lnTo>
                  <a:pt x="23406" y="28356"/>
                </a:lnTo>
                <a:cubicBezTo>
                  <a:pt x="23237" y="25779"/>
                  <a:pt x="24082" y="23202"/>
                  <a:pt x="25687" y="21217"/>
                </a:cubicBezTo>
                <a:cubicBezTo>
                  <a:pt x="27884" y="18555"/>
                  <a:pt x="28898" y="15133"/>
                  <a:pt x="28476" y="11711"/>
                </a:cubicBezTo>
                <a:cubicBezTo>
                  <a:pt x="27758" y="5627"/>
                  <a:pt x="22519" y="769"/>
                  <a:pt x="16013" y="93"/>
                </a:cubicBezTo>
                <a:cubicBezTo>
                  <a:pt x="15437" y="30"/>
                  <a:pt x="14867" y="0"/>
                  <a:pt x="143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4473443" y="3572359"/>
            <a:ext cx="352745" cy="1054517"/>
          </a:xfrm>
          <a:custGeom>
            <a:avLst/>
            <a:gdLst/>
            <a:ahLst/>
            <a:cxnLst/>
            <a:rect l="l" t="t" r="r" b="b"/>
            <a:pathLst>
              <a:path w="11854" h="35437" extrusionOk="0">
                <a:moveTo>
                  <a:pt x="6251" y="1"/>
                </a:moveTo>
                <a:cubicBezTo>
                  <a:pt x="5844" y="1"/>
                  <a:pt x="5432" y="276"/>
                  <a:pt x="5474" y="825"/>
                </a:cubicBezTo>
                <a:lnTo>
                  <a:pt x="5432" y="13753"/>
                </a:lnTo>
                <a:lnTo>
                  <a:pt x="1714" y="9317"/>
                </a:lnTo>
                <a:cubicBezTo>
                  <a:pt x="1549" y="9096"/>
                  <a:pt x="1341" y="9005"/>
                  <a:pt x="1136" y="9005"/>
                </a:cubicBezTo>
                <a:cubicBezTo>
                  <a:pt x="555" y="9005"/>
                  <a:pt x="0" y="9737"/>
                  <a:pt x="531" y="10331"/>
                </a:cubicBezTo>
                <a:lnTo>
                  <a:pt x="5390" y="16119"/>
                </a:lnTo>
                <a:lnTo>
                  <a:pt x="5305" y="34581"/>
                </a:lnTo>
                <a:cubicBezTo>
                  <a:pt x="5263" y="35151"/>
                  <a:pt x="5664" y="35436"/>
                  <a:pt x="6066" y="35436"/>
                </a:cubicBezTo>
                <a:cubicBezTo>
                  <a:pt x="6467" y="35436"/>
                  <a:pt x="6868" y="35151"/>
                  <a:pt x="6826" y="34581"/>
                </a:cubicBezTo>
                <a:lnTo>
                  <a:pt x="6953" y="10246"/>
                </a:lnTo>
                <a:cubicBezTo>
                  <a:pt x="7037" y="10162"/>
                  <a:pt x="7164" y="10119"/>
                  <a:pt x="7206" y="9993"/>
                </a:cubicBezTo>
                <a:lnTo>
                  <a:pt x="11600" y="4036"/>
                </a:lnTo>
                <a:cubicBezTo>
                  <a:pt x="11854" y="3698"/>
                  <a:pt x="11811" y="3191"/>
                  <a:pt x="11473" y="2979"/>
                </a:cubicBezTo>
                <a:cubicBezTo>
                  <a:pt x="11336" y="2877"/>
                  <a:pt x="11178" y="2829"/>
                  <a:pt x="11022" y="2829"/>
                </a:cubicBezTo>
                <a:cubicBezTo>
                  <a:pt x="10793" y="2829"/>
                  <a:pt x="10568" y="2931"/>
                  <a:pt x="10417" y="3106"/>
                </a:cubicBezTo>
                <a:lnTo>
                  <a:pt x="6995" y="7796"/>
                </a:lnTo>
                <a:lnTo>
                  <a:pt x="6995" y="825"/>
                </a:lnTo>
                <a:cubicBezTo>
                  <a:pt x="7059" y="276"/>
                  <a:pt x="6657" y="1"/>
                  <a:pt x="625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4838746" y="2563044"/>
            <a:ext cx="1038447" cy="1346943"/>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148522" y="3078920"/>
            <a:ext cx="409344" cy="1546378"/>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360484" y="2865202"/>
            <a:ext cx="1982593" cy="667610"/>
          </a:xfrm>
          <a:custGeom>
            <a:avLst/>
            <a:gdLst/>
            <a:ahLst/>
            <a:cxnLst/>
            <a:rect l="l" t="t" r="r" b="b"/>
            <a:pathLst>
              <a:path w="66625" h="22435" extrusionOk="0">
                <a:moveTo>
                  <a:pt x="21462" y="0"/>
                </a:moveTo>
                <a:lnTo>
                  <a:pt x="0" y="22434"/>
                </a:lnTo>
                <a:lnTo>
                  <a:pt x="44825" y="22434"/>
                </a:lnTo>
                <a:lnTo>
                  <a:pt x="66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6694364" y="2862672"/>
            <a:ext cx="1361554" cy="784527"/>
          </a:xfrm>
          <a:custGeom>
            <a:avLst/>
            <a:gdLst/>
            <a:ahLst/>
            <a:cxnLst/>
            <a:rect l="l" t="t" r="r" b="b"/>
            <a:pathLst>
              <a:path w="45755" h="26364" extrusionOk="0">
                <a:moveTo>
                  <a:pt x="21927" y="1"/>
                </a:moveTo>
                <a:lnTo>
                  <a:pt x="21800" y="85"/>
                </a:lnTo>
                <a:lnTo>
                  <a:pt x="0" y="22519"/>
                </a:lnTo>
                <a:lnTo>
                  <a:pt x="3845" y="26364"/>
                </a:lnTo>
                <a:lnTo>
                  <a:pt x="23617" y="7437"/>
                </a:lnTo>
                <a:lnTo>
                  <a:pt x="42501" y="26364"/>
                </a:lnTo>
                <a:lnTo>
                  <a:pt x="45755" y="23111"/>
                </a:lnTo>
                <a:lnTo>
                  <a:pt x="21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345397" y="3532782"/>
            <a:ext cx="1463385" cy="114418"/>
          </a:xfrm>
          <a:custGeom>
            <a:avLst/>
            <a:gdLst/>
            <a:ahLst/>
            <a:cxnLst/>
            <a:rect l="l" t="t" r="r" b="b"/>
            <a:pathLst>
              <a:path w="49177" h="3845" extrusionOk="0">
                <a:moveTo>
                  <a:pt x="0" y="0"/>
                </a:moveTo>
                <a:lnTo>
                  <a:pt x="3338" y="3845"/>
                </a:lnTo>
                <a:lnTo>
                  <a:pt x="49177" y="3845"/>
                </a:lnTo>
                <a:lnTo>
                  <a:pt x="453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6801224" y="3078920"/>
            <a:ext cx="1142807" cy="1469693"/>
          </a:xfrm>
          <a:custGeom>
            <a:avLst/>
            <a:gdLst/>
            <a:ahLst/>
            <a:cxnLst/>
            <a:rect l="l" t="t" r="r" b="b"/>
            <a:pathLst>
              <a:path w="38404" h="49389" extrusionOk="0">
                <a:moveTo>
                  <a:pt x="19857" y="1"/>
                </a:moveTo>
                <a:lnTo>
                  <a:pt x="254" y="18590"/>
                </a:lnTo>
                <a:lnTo>
                  <a:pt x="0" y="19054"/>
                </a:lnTo>
                <a:lnTo>
                  <a:pt x="0" y="49389"/>
                </a:lnTo>
                <a:lnTo>
                  <a:pt x="38403" y="49135"/>
                </a:lnTo>
                <a:lnTo>
                  <a:pt x="38403" y="18843"/>
                </a:lnTo>
                <a:lnTo>
                  <a:pt x="38403" y="18590"/>
                </a:lnTo>
                <a:lnTo>
                  <a:pt x="198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7145696" y="3824435"/>
            <a:ext cx="261509" cy="163458"/>
          </a:xfrm>
          <a:custGeom>
            <a:avLst/>
            <a:gdLst/>
            <a:ahLst/>
            <a:cxnLst/>
            <a:rect l="l" t="t" r="r" b="b"/>
            <a:pathLst>
              <a:path w="8788" h="5493" extrusionOk="0">
                <a:moveTo>
                  <a:pt x="803" y="1"/>
                </a:moveTo>
                <a:cubicBezTo>
                  <a:pt x="338" y="1"/>
                  <a:pt x="0" y="339"/>
                  <a:pt x="0" y="803"/>
                </a:cubicBezTo>
                <a:lnTo>
                  <a:pt x="0" y="5493"/>
                </a:lnTo>
                <a:lnTo>
                  <a:pt x="8788" y="5493"/>
                </a:lnTo>
                <a:lnTo>
                  <a:pt x="87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7145696" y="4053240"/>
            <a:ext cx="261509" cy="174796"/>
          </a:xfrm>
          <a:custGeom>
            <a:avLst/>
            <a:gdLst/>
            <a:ahLst/>
            <a:cxnLst/>
            <a:rect l="l" t="t" r="r" b="b"/>
            <a:pathLst>
              <a:path w="8788" h="5874" extrusionOk="0">
                <a:moveTo>
                  <a:pt x="0" y="1"/>
                </a:moveTo>
                <a:lnTo>
                  <a:pt x="0" y="5028"/>
                </a:lnTo>
                <a:cubicBezTo>
                  <a:pt x="0" y="5493"/>
                  <a:pt x="338" y="5831"/>
                  <a:pt x="803" y="5873"/>
                </a:cubicBezTo>
                <a:lnTo>
                  <a:pt x="8788" y="5873"/>
                </a:lnTo>
                <a:lnTo>
                  <a:pt x="87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7472553" y="3824435"/>
            <a:ext cx="241423" cy="163458"/>
          </a:xfrm>
          <a:custGeom>
            <a:avLst/>
            <a:gdLst/>
            <a:ahLst/>
            <a:cxnLst/>
            <a:rect l="l" t="t" r="r" b="b"/>
            <a:pathLst>
              <a:path w="8113" h="5493" extrusionOk="0">
                <a:moveTo>
                  <a:pt x="0" y="1"/>
                </a:moveTo>
                <a:lnTo>
                  <a:pt x="0" y="5493"/>
                </a:lnTo>
                <a:lnTo>
                  <a:pt x="8112" y="5493"/>
                </a:lnTo>
                <a:lnTo>
                  <a:pt x="8112" y="803"/>
                </a:lnTo>
                <a:cubicBezTo>
                  <a:pt x="8112" y="339"/>
                  <a:pt x="7732" y="1"/>
                  <a:pt x="726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7472553" y="4053240"/>
            <a:ext cx="241423" cy="173546"/>
          </a:xfrm>
          <a:custGeom>
            <a:avLst/>
            <a:gdLst/>
            <a:ahLst/>
            <a:cxnLst/>
            <a:rect l="l" t="t" r="r" b="b"/>
            <a:pathLst>
              <a:path w="8113" h="5832" extrusionOk="0">
                <a:moveTo>
                  <a:pt x="0" y="1"/>
                </a:moveTo>
                <a:lnTo>
                  <a:pt x="0" y="5831"/>
                </a:lnTo>
                <a:lnTo>
                  <a:pt x="7267" y="5831"/>
                </a:lnTo>
                <a:cubicBezTo>
                  <a:pt x="7732" y="5831"/>
                  <a:pt x="8112" y="5493"/>
                  <a:pt x="8112" y="5028"/>
                </a:cubicBezTo>
                <a:lnTo>
                  <a:pt x="8112"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5452257" y="3639641"/>
            <a:ext cx="1348997" cy="908973"/>
          </a:xfrm>
          <a:custGeom>
            <a:avLst/>
            <a:gdLst/>
            <a:ahLst/>
            <a:cxnLst/>
            <a:rect l="l" t="t" r="r" b="b"/>
            <a:pathLst>
              <a:path w="45333" h="30546" extrusionOk="0">
                <a:moveTo>
                  <a:pt x="0" y="0"/>
                </a:moveTo>
                <a:lnTo>
                  <a:pt x="0" y="30546"/>
                </a:lnTo>
                <a:lnTo>
                  <a:pt x="45332" y="30546"/>
                </a:lnTo>
                <a:lnTo>
                  <a:pt x="45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5978994" y="3972776"/>
            <a:ext cx="270347" cy="568309"/>
          </a:xfrm>
          <a:custGeom>
            <a:avLst/>
            <a:gdLst/>
            <a:ahLst/>
            <a:cxnLst/>
            <a:rect l="l" t="t" r="r" b="b"/>
            <a:pathLst>
              <a:path w="9085" h="19098" extrusionOk="0">
                <a:moveTo>
                  <a:pt x="1015" y="1"/>
                </a:moveTo>
                <a:cubicBezTo>
                  <a:pt x="466" y="1"/>
                  <a:pt x="1" y="466"/>
                  <a:pt x="1" y="1015"/>
                </a:cubicBezTo>
                <a:lnTo>
                  <a:pt x="1" y="19097"/>
                </a:lnTo>
                <a:lnTo>
                  <a:pt x="9084" y="19097"/>
                </a:lnTo>
                <a:lnTo>
                  <a:pt x="9084" y="1015"/>
                </a:lnTo>
                <a:cubicBezTo>
                  <a:pt x="9084" y="466"/>
                  <a:pt x="8620" y="1"/>
                  <a:pt x="807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6519599" y="3976555"/>
            <a:ext cx="114447" cy="94331"/>
          </a:xfrm>
          <a:custGeom>
            <a:avLst/>
            <a:gdLst/>
            <a:ahLst/>
            <a:cxnLst/>
            <a:rect l="l" t="t" r="r" b="b"/>
            <a:pathLst>
              <a:path w="3846" h="3170" extrusionOk="0">
                <a:moveTo>
                  <a:pt x="1" y="1"/>
                </a:moveTo>
                <a:lnTo>
                  <a:pt x="1" y="3169"/>
                </a:lnTo>
                <a:lnTo>
                  <a:pt x="3845" y="3127"/>
                </a:lnTo>
                <a:lnTo>
                  <a:pt x="3845" y="381"/>
                </a:lnTo>
                <a:cubicBezTo>
                  <a:pt x="3845" y="170"/>
                  <a:pt x="3718" y="1"/>
                  <a:pt x="350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6378786" y="3976555"/>
            <a:ext cx="115697" cy="93081"/>
          </a:xfrm>
          <a:custGeom>
            <a:avLst/>
            <a:gdLst/>
            <a:ahLst/>
            <a:cxnLst/>
            <a:rect l="l" t="t" r="r" b="b"/>
            <a:pathLst>
              <a:path w="3888" h="3128" extrusionOk="0">
                <a:moveTo>
                  <a:pt x="381" y="1"/>
                </a:moveTo>
                <a:cubicBezTo>
                  <a:pt x="170" y="1"/>
                  <a:pt x="1" y="170"/>
                  <a:pt x="1" y="339"/>
                </a:cubicBezTo>
                <a:lnTo>
                  <a:pt x="1" y="3127"/>
                </a:lnTo>
                <a:lnTo>
                  <a:pt x="3888" y="3127"/>
                </a:lnTo>
                <a:lnTo>
                  <a:pt x="38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6378786" y="4094752"/>
            <a:ext cx="115697" cy="94302"/>
          </a:xfrm>
          <a:custGeom>
            <a:avLst/>
            <a:gdLst/>
            <a:ahLst/>
            <a:cxnLst/>
            <a:rect l="l" t="t" r="r" b="b"/>
            <a:pathLst>
              <a:path w="3888" h="3169" extrusionOk="0">
                <a:moveTo>
                  <a:pt x="3888" y="0"/>
                </a:moveTo>
                <a:lnTo>
                  <a:pt x="1" y="42"/>
                </a:lnTo>
                <a:lnTo>
                  <a:pt x="1" y="2831"/>
                </a:lnTo>
                <a:cubicBezTo>
                  <a:pt x="1" y="3000"/>
                  <a:pt x="170" y="3169"/>
                  <a:pt x="381" y="3169"/>
                </a:cubicBezTo>
                <a:lnTo>
                  <a:pt x="3888" y="3169"/>
                </a:lnTo>
                <a:lnTo>
                  <a:pt x="388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6519599" y="4096002"/>
            <a:ext cx="114447" cy="93052"/>
          </a:xfrm>
          <a:custGeom>
            <a:avLst/>
            <a:gdLst/>
            <a:ahLst/>
            <a:cxnLst/>
            <a:rect l="l" t="t" r="r" b="b"/>
            <a:pathLst>
              <a:path w="3846" h="3127" extrusionOk="0">
                <a:moveTo>
                  <a:pt x="1" y="0"/>
                </a:moveTo>
                <a:lnTo>
                  <a:pt x="1" y="3127"/>
                </a:lnTo>
                <a:lnTo>
                  <a:pt x="3507" y="3127"/>
                </a:lnTo>
                <a:cubicBezTo>
                  <a:pt x="3718" y="3127"/>
                  <a:pt x="3845" y="2958"/>
                  <a:pt x="3845" y="2789"/>
                </a:cubicBez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5732602" y="3976555"/>
            <a:ext cx="115697" cy="94331"/>
          </a:xfrm>
          <a:custGeom>
            <a:avLst/>
            <a:gdLst/>
            <a:ahLst/>
            <a:cxnLst/>
            <a:rect l="l" t="t" r="r" b="b"/>
            <a:pathLst>
              <a:path w="3888" h="3170" extrusionOk="0">
                <a:moveTo>
                  <a:pt x="0" y="1"/>
                </a:moveTo>
                <a:lnTo>
                  <a:pt x="0" y="3169"/>
                </a:lnTo>
                <a:lnTo>
                  <a:pt x="3887" y="3127"/>
                </a:lnTo>
                <a:lnTo>
                  <a:pt x="3887" y="381"/>
                </a:lnTo>
                <a:cubicBezTo>
                  <a:pt x="3845" y="170"/>
                  <a:pt x="3718" y="1"/>
                  <a:pt x="350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5732602" y="4096002"/>
            <a:ext cx="114418" cy="93052"/>
          </a:xfrm>
          <a:custGeom>
            <a:avLst/>
            <a:gdLst/>
            <a:ahLst/>
            <a:cxnLst/>
            <a:rect l="l" t="t" r="r" b="b"/>
            <a:pathLst>
              <a:path w="3845" h="3127" extrusionOk="0">
                <a:moveTo>
                  <a:pt x="0" y="0"/>
                </a:moveTo>
                <a:lnTo>
                  <a:pt x="0" y="3127"/>
                </a:lnTo>
                <a:lnTo>
                  <a:pt x="3507" y="3127"/>
                </a:lnTo>
                <a:cubicBezTo>
                  <a:pt x="3676" y="3127"/>
                  <a:pt x="3845" y="2958"/>
                  <a:pt x="3845" y="2789"/>
                </a:cubicBez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5591790" y="3976555"/>
            <a:ext cx="114447" cy="93081"/>
          </a:xfrm>
          <a:custGeom>
            <a:avLst/>
            <a:gdLst/>
            <a:ahLst/>
            <a:cxnLst/>
            <a:rect l="l" t="t" r="r" b="b"/>
            <a:pathLst>
              <a:path w="3846" h="3128" extrusionOk="0">
                <a:moveTo>
                  <a:pt x="381" y="1"/>
                </a:moveTo>
                <a:cubicBezTo>
                  <a:pt x="170" y="1"/>
                  <a:pt x="1" y="170"/>
                  <a:pt x="1" y="339"/>
                </a:cubicBezTo>
                <a:lnTo>
                  <a:pt x="1" y="3127"/>
                </a:lnTo>
                <a:lnTo>
                  <a:pt x="3845" y="3127"/>
                </a:lnTo>
                <a:lnTo>
                  <a:pt x="3845"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5591790" y="4094752"/>
            <a:ext cx="114447" cy="94302"/>
          </a:xfrm>
          <a:custGeom>
            <a:avLst/>
            <a:gdLst/>
            <a:ahLst/>
            <a:cxnLst/>
            <a:rect l="l" t="t" r="r" b="b"/>
            <a:pathLst>
              <a:path w="3846" h="3169" extrusionOk="0">
                <a:moveTo>
                  <a:pt x="3845" y="0"/>
                </a:moveTo>
                <a:lnTo>
                  <a:pt x="1" y="42"/>
                </a:lnTo>
                <a:lnTo>
                  <a:pt x="1" y="2831"/>
                </a:lnTo>
                <a:cubicBezTo>
                  <a:pt x="1" y="3000"/>
                  <a:pt x="170" y="3169"/>
                  <a:pt x="381" y="3169"/>
                </a:cubicBezTo>
                <a:lnTo>
                  <a:pt x="3845" y="3169"/>
                </a:ln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4281800" y="4546074"/>
            <a:ext cx="4972210" cy="667574"/>
          </a:xfrm>
          <a:custGeom>
            <a:avLst/>
            <a:gdLst/>
            <a:ahLst/>
            <a:cxnLst/>
            <a:rect l="l" t="t" r="r" b="b"/>
            <a:pathLst>
              <a:path w="167091" h="20111" extrusionOk="0">
                <a:moveTo>
                  <a:pt x="18547" y="0"/>
                </a:moveTo>
                <a:cubicBezTo>
                  <a:pt x="8323" y="0"/>
                  <a:pt x="0" y="8323"/>
                  <a:pt x="0" y="18589"/>
                </a:cubicBezTo>
                <a:lnTo>
                  <a:pt x="0" y="20110"/>
                </a:lnTo>
                <a:lnTo>
                  <a:pt x="167091" y="20110"/>
                </a:lnTo>
                <a:lnTo>
                  <a:pt x="167091" y="18589"/>
                </a:lnTo>
                <a:cubicBezTo>
                  <a:pt x="167091" y="8323"/>
                  <a:pt x="158768" y="0"/>
                  <a:pt x="1485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4945605" y="4939567"/>
            <a:ext cx="3542779" cy="426217"/>
          </a:xfrm>
          <a:custGeom>
            <a:avLst/>
            <a:gdLst/>
            <a:ahLst/>
            <a:cxnLst/>
            <a:rect l="l" t="t" r="r" b="b"/>
            <a:pathLst>
              <a:path w="119055" h="14323" extrusionOk="0">
                <a:moveTo>
                  <a:pt x="13224" y="1"/>
                </a:moveTo>
                <a:cubicBezTo>
                  <a:pt x="5915" y="1"/>
                  <a:pt x="0" y="5915"/>
                  <a:pt x="0" y="13224"/>
                </a:cubicBezTo>
                <a:lnTo>
                  <a:pt x="0" y="14323"/>
                </a:lnTo>
                <a:lnTo>
                  <a:pt x="119055" y="14323"/>
                </a:lnTo>
                <a:lnTo>
                  <a:pt x="119055" y="13224"/>
                </a:lnTo>
                <a:cubicBezTo>
                  <a:pt x="119055" y="5915"/>
                  <a:pt x="113098" y="1"/>
                  <a:pt x="105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7706387" y="4205539"/>
            <a:ext cx="668859" cy="867342"/>
          </a:xfrm>
          <a:custGeom>
            <a:avLst/>
            <a:gdLst/>
            <a:ahLst/>
            <a:cxnLst/>
            <a:rect l="l" t="t" r="r" b="b"/>
            <a:pathLst>
              <a:path w="22477" h="29147" extrusionOk="0">
                <a:moveTo>
                  <a:pt x="11078" y="1"/>
                </a:moveTo>
                <a:cubicBezTo>
                  <a:pt x="4980" y="1"/>
                  <a:pt x="40" y="4601"/>
                  <a:pt x="1" y="10261"/>
                </a:cubicBezTo>
                <a:cubicBezTo>
                  <a:pt x="1" y="12627"/>
                  <a:pt x="846" y="14908"/>
                  <a:pt x="2409" y="16725"/>
                </a:cubicBezTo>
                <a:cubicBezTo>
                  <a:pt x="3592" y="18077"/>
                  <a:pt x="4141" y="19851"/>
                  <a:pt x="3930" y="21626"/>
                </a:cubicBezTo>
                <a:cubicBezTo>
                  <a:pt x="3887" y="21964"/>
                  <a:pt x="3845" y="22302"/>
                  <a:pt x="3887" y="22640"/>
                </a:cubicBezTo>
                <a:cubicBezTo>
                  <a:pt x="3971" y="26247"/>
                  <a:pt x="7179" y="29146"/>
                  <a:pt x="11070" y="29146"/>
                </a:cubicBezTo>
                <a:cubicBezTo>
                  <a:pt x="11098" y="29146"/>
                  <a:pt x="11126" y="29146"/>
                  <a:pt x="11154" y="29146"/>
                </a:cubicBezTo>
                <a:cubicBezTo>
                  <a:pt x="15041" y="29104"/>
                  <a:pt x="18209" y="26146"/>
                  <a:pt x="18252" y="22513"/>
                </a:cubicBezTo>
                <a:lnTo>
                  <a:pt x="18252" y="22048"/>
                </a:lnTo>
                <a:cubicBezTo>
                  <a:pt x="18125" y="20063"/>
                  <a:pt x="18759" y="18077"/>
                  <a:pt x="20026" y="16514"/>
                </a:cubicBezTo>
                <a:cubicBezTo>
                  <a:pt x="21716" y="14444"/>
                  <a:pt x="22476" y="11782"/>
                  <a:pt x="22181" y="9120"/>
                </a:cubicBezTo>
                <a:cubicBezTo>
                  <a:pt x="21589" y="4346"/>
                  <a:pt x="17533" y="629"/>
                  <a:pt x="12464" y="79"/>
                </a:cubicBezTo>
                <a:cubicBezTo>
                  <a:pt x="11996" y="26"/>
                  <a:pt x="11534" y="1"/>
                  <a:pt x="1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7896091" y="4537276"/>
            <a:ext cx="272966" cy="820027"/>
          </a:xfrm>
          <a:custGeom>
            <a:avLst/>
            <a:gdLst/>
            <a:ahLst/>
            <a:cxnLst/>
            <a:rect l="l" t="t" r="r" b="b"/>
            <a:pathLst>
              <a:path w="9173" h="27557" extrusionOk="0">
                <a:moveTo>
                  <a:pt x="4779" y="0"/>
                </a:moveTo>
                <a:cubicBezTo>
                  <a:pt x="4462" y="0"/>
                  <a:pt x="4145" y="212"/>
                  <a:pt x="4188" y="634"/>
                </a:cubicBezTo>
                <a:lnTo>
                  <a:pt x="4145" y="10731"/>
                </a:lnTo>
                <a:lnTo>
                  <a:pt x="1272" y="7267"/>
                </a:lnTo>
                <a:cubicBezTo>
                  <a:pt x="1139" y="7112"/>
                  <a:pt x="980" y="7047"/>
                  <a:pt x="826" y="7047"/>
                </a:cubicBezTo>
                <a:cubicBezTo>
                  <a:pt x="393" y="7047"/>
                  <a:pt x="0" y="7560"/>
                  <a:pt x="343" y="8027"/>
                </a:cubicBezTo>
                <a:lnTo>
                  <a:pt x="4145" y="12548"/>
                </a:lnTo>
                <a:lnTo>
                  <a:pt x="4061" y="26955"/>
                </a:lnTo>
                <a:cubicBezTo>
                  <a:pt x="4040" y="27356"/>
                  <a:pt x="4335" y="27557"/>
                  <a:pt x="4636" y="27557"/>
                </a:cubicBezTo>
                <a:cubicBezTo>
                  <a:pt x="4937" y="27557"/>
                  <a:pt x="5244" y="27356"/>
                  <a:pt x="5244" y="26955"/>
                </a:cubicBezTo>
                <a:lnTo>
                  <a:pt x="5328" y="7985"/>
                </a:lnTo>
                <a:cubicBezTo>
                  <a:pt x="5413" y="7943"/>
                  <a:pt x="5455" y="7858"/>
                  <a:pt x="5539" y="7816"/>
                </a:cubicBezTo>
                <a:lnTo>
                  <a:pt x="8962" y="3127"/>
                </a:lnTo>
                <a:cubicBezTo>
                  <a:pt x="9173" y="2873"/>
                  <a:pt x="9088" y="2493"/>
                  <a:pt x="8835" y="2324"/>
                </a:cubicBezTo>
                <a:cubicBezTo>
                  <a:pt x="8729" y="2236"/>
                  <a:pt x="8602" y="2192"/>
                  <a:pt x="8476" y="2192"/>
                </a:cubicBezTo>
                <a:cubicBezTo>
                  <a:pt x="8301" y="2192"/>
                  <a:pt x="8131" y="2278"/>
                  <a:pt x="8032" y="2451"/>
                </a:cubicBezTo>
                <a:lnTo>
                  <a:pt x="5371" y="6042"/>
                </a:lnTo>
                <a:lnTo>
                  <a:pt x="5371" y="634"/>
                </a:lnTo>
                <a:cubicBezTo>
                  <a:pt x="5413" y="212"/>
                  <a:pt x="5096" y="0"/>
                  <a:pt x="477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7290258" y="4556886"/>
            <a:ext cx="465199" cy="602738"/>
          </a:xfrm>
          <a:custGeom>
            <a:avLst/>
            <a:gdLst/>
            <a:ahLst/>
            <a:cxnLst/>
            <a:rect l="l" t="t" r="r" b="b"/>
            <a:pathLst>
              <a:path w="15633" h="20255" extrusionOk="0">
                <a:moveTo>
                  <a:pt x="7962" y="1"/>
                </a:moveTo>
                <a:cubicBezTo>
                  <a:pt x="7636" y="1"/>
                  <a:pt x="7306" y="20"/>
                  <a:pt x="6971" y="60"/>
                </a:cubicBezTo>
                <a:cubicBezTo>
                  <a:pt x="3423" y="440"/>
                  <a:pt x="592" y="3059"/>
                  <a:pt x="212" y="6354"/>
                </a:cubicBezTo>
                <a:cubicBezTo>
                  <a:pt x="1" y="8171"/>
                  <a:pt x="550" y="10030"/>
                  <a:pt x="1690" y="11466"/>
                </a:cubicBezTo>
                <a:cubicBezTo>
                  <a:pt x="2578" y="12565"/>
                  <a:pt x="3042" y="13959"/>
                  <a:pt x="2958" y="15353"/>
                </a:cubicBezTo>
                <a:lnTo>
                  <a:pt x="2958" y="15649"/>
                </a:lnTo>
                <a:cubicBezTo>
                  <a:pt x="2958" y="18184"/>
                  <a:pt x="5155" y="20212"/>
                  <a:pt x="7859" y="20254"/>
                </a:cubicBezTo>
                <a:cubicBezTo>
                  <a:pt x="7887" y="20255"/>
                  <a:pt x="7915" y="20255"/>
                  <a:pt x="7943" y="20255"/>
                </a:cubicBezTo>
                <a:cubicBezTo>
                  <a:pt x="10650" y="20255"/>
                  <a:pt x="12845" y="18242"/>
                  <a:pt x="12928" y="15734"/>
                </a:cubicBezTo>
                <a:cubicBezTo>
                  <a:pt x="12928" y="15480"/>
                  <a:pt x="12928" y="15269"/>
                  <a:pt x="12886" y="15058"/>
                </a:cubicBezTo>
                <a:cubicBezTo>
                  <a:pt x="12717" y="13790"/>
                  <a:pt x="13140" y="12565"/>
                  <a:pt x="13942" y="11635"/>
                </a:cubicBezTo>
                <a:cubicBezTo>
                  <a:pt x="15041" y="10368"/>
                  <a:pt x="15632" y="8763"/>
                  <a:pt x="15590" y="7115"/>
                </a:cubicBezTo>
                <a:cubicBezTo>
                  <a:pt x="15590" y="3194"/>
                  <a:pt x="12169" y="1"/>
                  <a:pt x="7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7433570" y="4788697"/>
            <a:ext cx="190627" cy="569559"/>
          </a:xfrm>
          <a:custGeom>
            <a:avLst/>
            <a:gdLst/>
            <a:ahLst/>
            <a:cxnLst/>
            <a:rect l="l" t="t" r="r" b="b"/>
            <a:pathLst>
              <a:path w="6406" h="19140" extrusionOk="0">
                <a:moveTo>
                  <a:pt x="3085" y="1"/>
                </a:moveTo>
                <a:cubicBezTo>
                  <a:pt x="2831" y="1"/>
                  <a:pt x="2662" y="170"/>
                  <a:pt x="2662" y="423"/>
                </a:cubicBezTo>
                <a:lnTo>
                  <a:pt x="2662" y="4183"/>
                </a:lnTo>
                <a:lnTo>
                  <a:pt x="804" y="1649"/>
                </a:lnTo>
                <a:cubicBezTo>
                  <a:pt x="727" y="1546"/>
                  <a:pt x="604" y="1490"/>
                  <a:pt x="471" y="1490"/>
                </a:cubicBezTo>
                <a:cubicBezTo>
                  <a:pt x="385" y="1490"/>
                  <a:pt x="295" y="1514"/>
                  <a:pt x="212" y="1564"/>
                </a:cubicBezTo>
                <a:cubicBezTo>
                  <a:pt x="43" y="1691"/>
                  <a:pt x="1" y="1987"/>
                  <a:pt x="128" y="2156"/>
                </a:cubicBezTo>
                <a:lnTo>
                  <a:pt x="2536" y="5409"/>
                </a:lnTo>
                <a:cubicBezTo>
                  <a:pt x="2578" y="5451"/>
                  <a:pt x="2620" y="5493"/>
                  <a:pt x="2662" y="5493"/>
                </a:cubicBezTo>
                <a:lnTo>
                  <a:pt x="2747" y="18717"/>
                </a:lnTo>
                <a:cubicBezTo>
                  <a:pt x="2747" y="18928"/>
                  <a:pt x="2916" y="19139"/>
                  <a:pt x="3127" y="19139"/>
                </a:cubicBezTo>
                <a:cubicBezTo>
                  <a:pt x="3381" y="19139"/>
                  <a:pt x="3550" y="18928"/>
                  <a:pt x="3550" y="18717"/>
                </a:cubicBezTo>
                <a:lnTo>
                  <a:pt x="3507" y="8704"/>
                </a:lnTo>
                <a:lnTo>
                  <a:pt x="6127" y="5535"/>
                </a:lnTo>
                <a:cubicBezTo>
                  <a:pt x="6406" y="5225"/>
                  <a:pt x="6139" y="4869"/>
                  <a:pt x="5843" y="4869"/>
                </a:cubicBezTo>
                <a:cubicBezTo>
                  <a:pt x="5736" y="4869"/>
                  <a:pt x="5625" y="4916"/>
                  <a:pt x="5535" y="5028"/>
                </a:cubicBezTo>
                <a:lnTo>
                  <a:pt x="3507" y="7394"/>
                </a:lnTo>
                <a:lnTo>
                  <a:pt x="3507" y="423"/>
                </a:lnTo>
                <a:cubicBezTo>
                  <a:pt x="3507" y="170"/>
                  <a:pt x="3296" y="1"/>
                  <a:pt x="308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2"/>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METHODOLOGY</a:t>
            </a:r>
            <a:endParaRPr>
              <a:solidFill>
                <a:srgbClr val="000000"/>
              </a:solidFill>
            </a:endParaRPr>
          </a:p>
        </p:txBody>
      </p:sp>
      <p:sp>
        <p:nvSpPr>
          <p:cNvPr id="351" name="Google Shape;351;p32"/>
          <p:cNvSpPr/>
          <p:nvPr/>
        </p:nvSpPr>
        <p:spPr>
          <a:xfrm>
            <a:off x="254780" y="2103809"/>
            <a:ext cx="742500" cy="73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txBox="1">
            <a:spLocks noGrp="1"/>
          </p:cNvSpPr>
          <p:nvPr>
            <p:ph type="ctrTitle" idx="4294967295"/>
          </p:nvPr>
        </p:nvSpPr>
        <p:spPr>
          <a:xfrm>
            <a:off x="552825" y="2282884"/>
            <a:ext cx="2264100" cy="3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4. DATA ENCODING</a:t>
            </a:r>
            <a:endParaRPr sz="1400"/>
          </a:p>
        </p:txBody>
      </p:sp>
      <p:sp>
        <p:nvSpPr>
          <p:cNvPr id="353" name="Google Shape;353;p32"/>
          <p:cNvSpPr/>
          <p:nvPr/>
        </p:nvSpPr>
        <p:spPr>
          <a:xfrm>
            <a:off x="7002943" y="2103800"/>
            <a:ext cx="824400" cy="773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txBox="1">
            <a:spLocks noGrp="1"/>
          </p:cNvSpPr>
          <p:nvPr>
            <p:ph type="ctrTitle" idx="4294967295"/>
          </p:nvPr>
        </p:nvSpPr>
        <p:spPr>
          <a:xfrm>
            <a:off x="7353050" y="2353100"/>
            <a:ext cx="1851000" cy="3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6. MODEL DEPLOYMENT</a:t>
            </a:r>
            <a:endParaRPr sz="1400"/>
          </a:p>
        </p:txBody>
      </p:sp>
      <p:sp>
        <p:nvSpPr>
          <p:cNvPr id="355" name="Google Shape;355;p32"/>
          <p:cNvSpPr/>
          <p:nvPr/>
        </p:nvSpPr>
        <p:spPr>
          <a:xfrm>
            <a:off x="2841553" y="1083800"/>
            <a:ext cx="824400" cy="773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txBox="1">
            <a:spLocks noGrp="1"/>
          </p:cNvSpPr>
          <p:nvPr>
            <p:ph type="ctrTitle" idx="4294967295"/>
          </p:nvPr>
        </p:nvSpPr>
        <p:spPr>
          <a:xfrm>
            <a:off x="3203128" y="1313300"/>
            <a:ext cx="2059200" cy="3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5. MODEL TESTING</a:t>
            </a:r>
            <a:endParaRPr sz="1400"/>
          </a:p>
        </p:txBody>
      </p:sp>
      <p:sp>
        <p:nvSpPr>
          <p:cNvPr id="357" name="Google Shape;357;p32"/>
          <p:cNvSpPr txBox="1"/>
          <p:nvPr/>
        </p:nvSpPr>
        <p:spPr>
          <a:xfrm>
            <a:off x="379104" y="3016384"/>
            <a:ext cx="336858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EB Garamond"/>
                <a:ea typeface="EB Garamond"/>
                <a:cs typeface="EB Garamond"/>
                <a:sym typeface="EB Garamond"/>
              </a:rPr>
              <a:t>Ex	Excellent	</a:t>
            </a:r>
            <a:r>
              <a:rPr lang="en" b="1" dirty="0">
                <a:latin typeface="EB Garamond"/>
                <a:ea typeface="EB Garamond"/>
                <a:cs typeface="EB Garamond"/>
                <a:sym typeface="EB Garamond"/>
              </a:rPr>
              <a:t>4</a:t>
            </a:r>
            <a:endParaRPr b="1" dirty="0">
              <a:latin typeface="EB Garamond"/>
              <a:ea typeface="EB Garamond"/>
              <a:cs typeface="EB Garamond"/>
              <a:sym typeface="EB Garamond"/>
            </a:endParaRPr>
          </a:p>
          <a:p>
            <a:pPr marL="0" lvl="0" indent="0" algn="l" rtl="0">
              <a:spcBef>
                <a:spcPts val="0"/>
              </a:spcBef>
              <a:spcAft>
                <a:spcPts val="0"/>
              </a:spcAft>
              <a:buNone/>
            </a:pPr>
            <a:r>
              <a:rPr lang="en" dirty="0">
                <a:latin typeface="EB Garamond"/>
                <a:ea typeface="EB Garamond"/>
                <a:cs typeface="EB Garamond"/>
                <a:sym typeface="EB Garamond"/>
              </a:rPr>
              <a:t>Gd	Good	</a:t>
            </a:r>
            <a:r>
              <a:rPr lang="en" b="1" dirty="0">
                <a:latin typeface="EB Garamond"/>
                <a:ea typeface="EB Garamond"/>
                <a:cs typeface="EB Garamond"/>
                <a:sym typeface="EB Garamond"/>
              </a:rPr>
              <a:t>3</a:t>
            </a:r>
            <a:endParaRPr b="1" dirty="0">
              <a:latin typeface="EB Garamond"/>
              <a:ea typeface="EB Garamond"/>
              <a:cs typeface="EB Garamond"/>
              <a:sym typeface="EB Garamond"/>
            </a:endParaRPr>
          </a:p>
          <a:p>
            <a:pPr marL="0" lvl="0" indent="0" algn="l" rtl="0">
              <a:spcBef>
                <a:spcPts val="0"/>
              </a:spcBef>
              <a:spcAft>
                <a:spcPts val="0"/>
              </a:spcAft>
              <a:buNone/>
            </a:pPr>
            <a:r>
              <a:rPr lang="en" dirty="0">
                <a:latin typeface="EB Garamond"/>
                <a:ea typeface="EB Garamond"/>
                <a:cs typeface="EB Garamond"/>
                <a:sym typeface="EB Garamond"/>
              </a:rPr>
              <a:t>TA	Average	</a:t>
            </a:r>
            <a:r>
              <a:rPr lang="en" b="1" dirty="0">
                <a:latin typeface="EB Garamond"/>
                <a:ea typeface="EB Garamond"/>
                <a:cs typeface="EB Garamond"/>
                <a:sym typeface="EB Garamond"/>
              </a:rPr>
              <a:t>2</a:t>
            </a:r>
            <a:endParaRPr b="1" dirty="0">
              <a:latin typeface="EB Garamond"/>
              <a:ea typeface="EB Garamond"/>
              <a:cs typeface="EB Garamond"/>
              <a:sym typeface="EB Garamond"/>
            </a:endParaRPr>
          </a:p>
          <a:p>
            <a:pPr marL="0" lvl="0" indent="0" algn="l" rtl="0">
              <a:spcBef>
                <a:spcPts val="0"/>
              </a:spcBef>
              <a:spcAft>
                <a:spcPts val="0"/>
              </a:spcAft>
              <a:buNone/>
            </a:pPr>
            <a:r>
              <a:rPr lang="en" dirty="0">
                <a:latin typeface="EB Garamond"/>
                <a:ea typeface="EB Garamond"/>
                <a:cs typeface="EB Garamond"/>
                <a:sym typeface="EB Garamond"/>
              </a:rPr>
              <a:t>Fa	Fair	</a:t>
            </a:r>
            <a:r>
              <a:rPr lang="en" b="1" dirty="0">
                <a:latin typeface="EB Garamond"/>
                <a:ea typeface="EB Garamond"/>
                <a:cs typeface="EB Garamond"/>
                <a:sym typeface="EB Garamond"/>
              </a:rPr>
              <a:t>1</a:t>
            </a:r>
            <a:endParaRPr b="1" dirty="0">
              <a:latin typeface="EB Garamond"/>
              <a:ea typeface="EB Garamond"/>
              <a:cs typeface="EB Garamond"/>
              <a:sym typeface="EB Garamond"/>
            </a:endParaRPr>
          </a:p>
          <a:p>
            <a:pPr marL="0" lvl="0" indent="0" algn="l" rtl="0">
              <a:spcBef>
                <a:spcPts val="0"/>
              </a:spcBef>
              <a:spcAft>
                <a:spcPts val="0"/>
              </a:spcAft>
              <a:buNone/>
            </a:pPr>
            <a:r>
              <a:rPr lang="en" dirty="0">
                <a:latin typeface="EB Garamond"/>
                <a:ea typeface="EB Garamond"/>
                <a:cs typeface="EB Garamond"/>
                <a:sym typeface="EB Garamond"/>
              </a:rPr>
              <a:t>Po	Poor	</a:t>
            </a:r>
            <a:r>
              <a:rPr lang="en" b="1" dirty="0">
                <a:latin typeface="EB Garamond"/>
                <a:ea typeface="EB Garamond"/>
                <a:cs typeface="EB Garamond"/>
                <a:sym typeface="EB Garamond"/>
              </a:rPr>
              <a:t>0</a:t>
            </a:r>
            <a:endParaRPr b="1" dirty="0">
              <a:latin typeface="EB Garamond"/>
              <a:ea typeface="EB Garamond"/>
              <a:cs typeface="EB Garamond"/>
              <a:sym typeface="EB Garamond"/>
            </a:endParaRPr>
          </a:p>
        </p:txBody>
      </p:sp>
      <p:grpSp>
        <p:nvGrpSpPr>
          <p:cNvPr id="358" name="Google Shape;358;p32"/>
          <p:cNvGrpSpPr/>
          <p:nvPr/>
        </p:nvGrpSpPr>
        <p:grpSpPr>
          <a:xfrm rot="10800000" flipH="1">
            <a:off x="2004106" y="3559227"/>
            <a:ext cx="174441" cy="176168"/>
            <a:chOff x="4791775" y="1877500"/>
            <a:chExt cx="66725" cy="36975"/>
          </a:xfrm>
        </p:grpSpPr>
        <p:sp>
          <p:nvSpPr>
            <p:cNvPr id="359" name="Google Shape;359;p3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1" name="Google Shape;361;p32"/>
          <p:cNvPicPr preferRelativeResize="0"/>
          <p:nvPr/>
        </p:nvPicPr>
        <p:blipFill>
          <a:blip r:embed="rId3">
            <a:alphaModFix/>
          </a:blip>
          <a:stretch>
            <a:fillRect/>
          </a:stretch>
        </p:blipFill>
        <p:spPr>
          <a:xfrm>
            <a:off x="6442255" y="3053997"/>
            <a:ext cx="2585490" cy="1559375"/>
          </a:xfrm>
          <a:prstGeom prst="rect">
            <a:avLst/>
          </a:prstGeom>
          <a:noFill/>
          <a:ln>
            <a:noFill/>
          </a:ln>
        </p:spPr>
      </p:pic>
      <p:sp>
        <p:nvSpPr>
          <p:cNvPr id="362" name="Google Shape;362;p32"/>
          <p:cNvSpPr/>
          <p:nvPr/>
        </p:nvSpPr>
        <p:spPr>
          <a:xfrm>
            <a:off x="7724460" y="1154421"/>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8076610" y="1386946"/>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32"/>
          <p:cNvGrpSpPr/>
          <p:nvPr/>
        </p:nvGrpSpPr>
        <p:grpSpPr>
          <a:xfrm>
            <a:off x="3203128" y="1820521"/>
            <a:ext cx="2746150" cy="462364"/>
            <a:chOff x="4635250" y="3790225"/>
            <a:chExt cx="415825" cy="87125"/>
          </a:xfrm>
        </p:grpSpPr>
        <p:sp>
          <p:nvSpPr>
            <p:cNvPr id="365" name="Google Shape;365;p32"/>
            <p:cNvSpPr/>
            <p:nvPr/>
          </p:nvSpPr>
          <p:spPr>
            <a:xfrm>
              <a:off x="4722350" y="3790238"/>
              <a:ext cx="328725" cy="87100"/>
            </a:xfrm>
            <a:custGeom>
              <a:avLst/>
              <a:gdLst/>
              <a:ahLst/>
              <a:cxnLst/>
              <a:rect l="l" t="t" r="r" b="b"/>
              <a:pathLst>
                <a:path w="13149" h="3484" extrusionOk="0">
                  <a:moveTo>
                    <a:pt x="0" y="0"/>
                  </a:moveTo>
                  <a:lnTo>
                    <a:pt x="0" y="3484"/>
                  </a:lnTo>
                  <a:lnTo>
                    <a:pt x="9665" y="3484"/>
                  </a:lnTo>
                  <a:cubicBezTo>
                    <a:pt x="11591" y="3484"/>
                    <a:pt x="13148" y="1926"/>
                    <a:pt x="13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4635250" y="3790238"/>
              <a:ext cx="87125" cy="87100"/>
            </a:xfrm>
            <a:custGeom>
              <a:avLst/>
              <a:gdLst/>
              <a:ahLst/>
              <a:cxnLst/>
              <a:rect l="l" t="t" r="r" b="b"/>
              <a:pathLst>
                <a:path w="3485" h="3484" extrusionOk="0">
                  <a:moveTo>
                    <a:pt x="3484" y="0"/>
                  </a:moveTo>
                  <a:cubicBezTo>
                    <a:pt x="1559" y="0"/>
                    <a:pt x="1" y="1558"/>
                    <a:pt x="1" y="3484"/>
                  </a:cubicBezTo>
                  <a:lnTo>
                    <a:pt x="3484" y="3484"/>
                  </a:lnTo>
                  <a:lnTo>
                    <a:pt x="3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4722350" y="3790225"/>
              <a:ext cx="87300" cy="87125"/>
            </a:xfrm>
            <a:custGeom>
              <a:avLst/>
              <a:gdLst/>
              <a:ahLst/>
              <a:cxnLst/>
              <a:rect l="l" t="t" r="r" b="b"/>
              <a:pathLst>
                <a:path w="3492" h="3485" extrusionOk="0">
                  <a:moveTo>
                    <a:pt x="7" y="0"/>
                  </a:moveTo>
                  <a:lnTo>
                    <a:pt x="0" y="3484"/>
                  </a:lnTo>
                  <a:cubicBezTo>
                    <a:pt x="1926" y="3484"/>
                    <a:pt x="3491" y="1926"/>
                    <a:pt x="3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2"/>
          <p:cNvSpPr txBox="1"/>
          <p:nvPr/>
        </p:nvSpPr>
        <p:spPr>
          <a:xfrm>
            <a:off x="2710686" y="4504306"/>
            <a:ext cx="4360800" cy="554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dirty="0">
                <a:latin typeface="EB Garamond"/>
                <a:ea typeface="EB Garamond"/>
                <a:cs typeface="EB Garamond"/>
                <a:sym typeface="EB Garamond"/>
              </a:rPr>
              <a:t>Grid Search</a:t>
            </a:r>
            <a:endParaRPr sz="1200" dirty="0">
              <a:latin typeface="EB Garamond"/>
              <a:ea typeface="EB Garamond"/>
              <a:cs typeface="EB Garamond"/>
              <a:sym typeface="EB Garamond"/>
            </a:endParaRPr>
          </a:p>
          <a:p>
            <a:pPr marL="0" lvl="0" indent="0" algn="just" rtl="0">
              <a:spcBef>
                <a:spcPts val="0"/>
              </a:spcBef>
              <a:spcAft>
                <a:spcPts val="0"/>
              </a:spcAft>
              <a:buNone/>
            </a:pPr>
            <a:r>
              <a:rPr lang="en" sz="1200" dirty="0">
                <a:latin typeface="EB Garamond"/>
                <a:ea typeface="EB Garamond"/>
                <a:cs typeface="EB Garamond"/>
                <a:sym typeface="EB Garamond"/>
              </a:rPr>
              <a:t>(Elastic Net)</a:t>
            </a:r>
            <a:endParaRPr sz="1200" dirty="0">
              <a:latin typeface="EB Garamond"/>
              <a:ea typeface="EB Garamond"/>
              <a:cs typeface="EB Garamond"/>
              <a:sym typeface="EB Garamond"/>
            </a:endParaRPr>
          </a:p>
        </p:txBody>
      </p:sp>
      <p:sp>
        <p:nvSpPr>
          <p:cNvPr id="369" name="Google Shape;369;p32"/>
          <p:cNvSpPr txBox="1"/>
          <p:nvPr/>
        </p:nvSpPr>
        <p:spPr>
          <a:xfrm>
            <a:off x="3614801" y="4504306"/>
            <a:ext cx="1366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EB Garamond"/>
                <a:ea typeface="EB Garamond"/>
                <a:cs typeface="EB Garamond"/>
                <a:sym typeface="EB Garamond"/>
              </a:rPr>
              <a:t>Lasso Regression Cross Validation</a:t>
            </a:r>
            <a:endParaRPr sz="1200" dirty="0">
              <a:latin typeface="EB Garamond"/>
              <a:ea typeface="EB Garamond"/>
              <a:cs typeface="EB Garamond"/>
              <a:sym typeface="EB Garamond"/>
            </a:endParaRPr>
          </a:p>
        </p:txBody>
      </p:sp>
      <p:sp>
        <p:nvSpPr>
          <p:cNvPr id="370" name="Google Shape;370;p32"/>
          <p:cNvSpPr txBox="1"/>
          <p:nvPr/>
        </p:nvSpPr>
        <p:spPr>
          <a:xfrm>
            <a:off x="4944840" y="4485959"/>
            <a:ext cx="1366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EB Garamond"/>
                <a:ea typeface="EB Garamond"/>
                <a:cs typeface="EB Garamond"/>
                <a:sym typeface="EB Garamond"/>
              </a:rPr>
              <a:t>Ridge Regression</a:t>
            </a:r>
            <a:endParaRPr sz="1200" dirty="0">
              <a:latin typeface="EB Garamond"/>
              <a:ea typeface="EB Garamond"/>
              <a:cs typeface="EB Garamond"/>
              <a:sym typeface="EB Garamond"/>
            </a:endParaRPr>
          </a:p>
          <a:p>
            <a:pPr marL="0" lvl="0" indent="0" algn="l" rtl="0">
              <a:spcBef>
                <a:spcPts val="0"/>
              </a:spcBef>
              <a:spcAft>
                <a:spcPts val="0"/>
              </a:spcAft>
              <a:buNone/>
            </a:pPr>
            <a:r>
              <a:rPr lang="en" sz="1200" dirty="0">
                <a:latin typeface="EB Garamond"/>
                <a:ea typeface="EB Garamond"/>
                <a:cs typeface="EB Garamond"/>
                <a:sym typeface="EB Garamond"/>
              </a:rPr>
              <a:t>Cross Validation</a:t>
            </a:r>
            <a:endParaRPr sz="1200" dirty="0">
              <a:latin typeface="EB Garamond"/>
              <a:ea typeface="EB Garamond"/>
              <a:cs typeface="EB Garamond"/>
              <a:sym typeface="EB Garamond"/>
            </a:endParaRPr>
          </a:p>
        </p:txBody>
      </p:sp>
      <p:sp>
        <p:nvSpPr>
          <p:cNvPr id="371" name="Google Shape;371;p32"/>
          <p:cNvSpPr txBox="1"/>
          <p:nvPr/>
        </p:nvSpPr>
        <p:spPr>
          <a:xfrm>
            <a:off x="4187056" y="1815000"/>
            <a:ext cx="1729500"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dirty="0">
                <a:latin typeface="EB Garamond"/>
                <a:ea typeface="EB Garamond"/>
                <a:cs typeface="EB Garamond"/>
                <a:sym typeface="EB Garamond"/>
              </a:rPr>
              <a:t>Adjust Skewness -  Log Transformation</a:t>
            </a:r>
            <a:endParaRPr sz="1100" b="1" dirty="0">
              <a:latin typeface="EB Garamond"/>
              <a:ea typeface="EB Garamond"/>
              <a:cs typeface="EB Garamond"/>
              <a:sym typeface="EB Garamond"/>
            </a:endParaRPr>
          </a:p>
        </p:txBody>
      </p:sp>
      <p:pic>
        <p:nvPicPr>
          <p:cNvPr id="372" name="Google Shape;372;p32"/>
          <p:cNvPicPr preferRelativeResize="0"/>
          <p:nvPr/>
        </p:nvPicPr>
        <p:blipFill>
          <a:blip r:embed="rId4">
            <a:alphaModFix/>
          </a:blip>
          <a:stretch>
            <a:fillRect/>
          </a:stretch>
        </p:blipFill>
        <p:spPr>
          <a:xfrm>
            <a:off x="2770245" y="2334784"/>
            <a:ext cx="3169275" cy="2151175"/>
          </a:xfrm>
          <a:prstGeom prst="rect">
            <a:avLst/>
          </a:prstGeom>
          <a:noFill/>
          <a:ln>
            <a:noFill/>
          </a:ln>
        </p:spPr>
      </p:pic>
      <p:cxnSp>
        <p:nvCxnSpPr>
          <p:cNvPr id="373" name="Google Shape;373;p32"/>
          <p:cNvCxnSpPr/>
          <p:nvPr/>
        </p:nvCxnSpPr>
        <p:spPr>
          <a:xfrm rot="10800000">
            <a:off x="3680824" y="4499727"/>
            <a:ext cx="6900" cy="523800"/>
          </a:xfrm>
          <a:prstGeom prst="straightConnector1">
            <a:avLst/>
          </a:prstGeom>
          <a:noFill/>
          <a:ln w="28575" cap="flat" cmpd="sng">
            <a:solidFill>
              <a:srgbClr val="9AD7D2"/>
            </a:solidFill>
            <a:prstDash val="solid"/>
            <a:round/>
            <a:headEnd type="oval" w="med" len="med"/>
            <a:tailEnd type="oval" w="med" len="med"/>
          </a:ln>
        </p:spPr>
      </p:cxnSp>
      <p:cxnSp>
        <p:nvCxnSpPr>
          <p:cNvPr id="374" name="Google Shape;374;p32"/>
          <p:cNvCxnSpPr/>
          <p:nvPr/>
        </p:nvCxnSpPr>
        <p:spPr>
          <a:xfrm rot="10800000">
            <a:off x="4884186" y="4500764"/>
            <a:ext cx="6900" cy="523800"/>
          </a:xfrm>
          <a:prstGeom prst="straightConnector1">
            <a:avLst/>
          </a:prstGeom>
          <a:noFill/>
          <a:ln w="28575" cap="flat" cmpd="sng">
            <a:solidFill>
              <a:srgbClr val="9AD7D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10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Effect transition="in" filter="fade">
                                      <p:cBhvr>
                                        <p:cTn id="10" dur="1000"/>
                                        <p:tgtEl>
                                          <p:spTgt spid="352"/>
                                        </p:tgtEl>
                                      </p:cBhvr>
                                    </p:animEffect>
                                  </p:childTnLst>
                                </p:cTn>
                              </p:par>
                              <p:par>
                                <p:cTn id="11" presetID="10" presetClass="entr" presetSubtype="0" fill="hold" nodeType="withEffect">
                                  <p:stCondLst>
                                    <p:cond delay="0"/>
                                  </p:stCondLst>
                                  <p:childTnLst>
                                    <p:set>
                                      <p:cBhvr>
                                        <p:cTn id="12" dur="1" fill="hold">
                                          <p:stCondLst>
                                            <p:cond delay="0"/>
                                          </p:stCondLst>
                                        </p:cTn>
                                        <p:tgtEl>
                                          <p:spTgt spid="357"/>
                                        </p:tgtEl>
                                        <p:attrNameLst>
                                          <p:attrName>style.visibility</p:attrName>
                                        </p:attrNameLst>
                                      </p:cBhvr>
                                      <p:to>
                                        <p:strVal val="visible"/>
                                      </p:to>
                                    </p:set>
                                    <p:animEffect transition="in" filter="fade">
                                      <p:cBhvr>
                                        <p:cTn id="13" dur="1000"/>
                                        <p:tgtEl>
                                          <p:spTgt spid="357"/>
                                        </p:tgtEl>
                                      </p:cBhvr>
                                    </p:animEffect>
                                  </p:childTnLst>
                                </p:cTn>
                              </p:par>
                              <p:par>
                                <p:cTn id="14" presetID="10" presetClass="entr" presetSubtype="0" fill="hold" nodeType="withEffect">
                                  <p:stCondLst>
                                    <p:cond delay="0"/>
                                  </p:stCondLst>
                                  <p:childTnLst>
                                    <p:set>
                                      <p:cBhvr>
                                        <p:cTn id="15" dur="1" fill="hold">
                                          <p:stCondLst>
                                            <p:cond delay="0"/>
                                          </p:stCondLst>
                                        </p:cTn>
                                        <p:tgtEl>
                                          <p:spTgt spid="358"/>
                                        </p:tgtEl>
                                        <p:attrNameLst>
                                          <p:attrName>style.visibility</p:attrName>
                                        </p:attrNameLst>
                                      </p:cBhvr>
                                      <p:to>
                                        <p:strVal val="visible"/>
                                      </p:to>
                                    </p:set>
                                    <p:animEffect transition="in" filter="fade">
                                      <p:cBhvr>
                                        <p:cTn id="16" dur="1000"/>
                                        <p:tgtEl>
                                          <p:spTgt spid="35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5"/>
                                        </p:tgtEl>
                                        <p:attrNameLst>
                                          <p:attrName>style.visibility</p:attrName>
                                        </p:attrNameLst>
                                      </p:cBhvr>
                                      <p:to>
                                        <p:strVal val="visible"/>
                                      </p:to>
                                    </p:set>
                                    <p:animEffect transition="in" filter="fade">
                                      <p:cBhvr>
                                        <p:cTn id="21" dur="1000"/>
                                        <p:tgtEl>
                                          <p:spTgt spid="355"/>
                                        </p:tgtEl>
                                      </p:cBhvr>
                                    </p:animEffect>
                                  </p:childTnLst>
                                </p:cTn>
                              </p:par>
                              <p:par>
                                <p:cTn id="22" presetID="10" presetClass="entr" presetSubtype="0" fill="hold" nodeType="withEffect">
                                  <p:stCondLst>
                                    <p:cond delay="0"/>
                                  </p:stCondLst>
                                  <p:childTnLst>
                                    <p:set>
                                      <p:cBhvr>
                                        <p:cTn id="23" dur="1" fill="hold">
                                          <p:stCondLst>
                                            <p:cond delay="0"/>
                                          </p:stCondLst>
                                        </p:cTn>
                                        <p:tgtEl>
                                          <p:spTgt spid="356"/>
                                        </p:tgtEl>
                                        <p:attrNameLst>
                                          <p:attrName>style.visibility</p:attrName>
                                        </p:attrNameLst>
                                      </p:cBhvr>
                                      <p:to>
                                        <p:strVal val="visible"/>
                                      </p:to>
                                    </p:set>
                                    <p:animEffect transition="in" filter="fade">
                                      <p:cBhvr>
                                        <p:cTn id="24" dur="1000"/>
                                        <p:tgtEl>
                                          <p:spTgt spid="356"/>
                                        </p:tgtEl>
                                      </p:cBhvr>
                                    </p:animEffect>
                                  </p:childTnLst>
                                </p:cTn>
                              </p:par>
                              <p:par>
                                <p:cTn id="25" presetID="10" presetClass="entr" presetSubtype="0" fill="hold" nodeType="withEffect">
                                  <p:stCondLst>
                                    <p:cond delay="0"/>
                                  </p:stCondLst>
                                  <p:childTnLst>
                                    <p:set>
                                      <p:cBhvr>
                                        <p:cTn id="26" dur="1" fill="hold">
                                          <p:stCondLst>
                                            <p:cond delay="0"/>
                                          </p:stCondLst>
                                        </p:cTn>
                                        <p:tgtEl>
                                          <p:spTgt spid="364"/>
                                        </p:tgtEl>
                                        <p:attrNameLst>
                                          <p:attrName>style.visibility</p:attrName>
                                        </p:attrNameLst>
                                      </p:cBhvr>
                                      <p:to>
                                        <p:strVal val="visible"/>
                                      </p:to>
                                    </p:set>
                                    <p:animEffect transition="in" filter="fade">
                                      <p:cBhvr>
                                        <p:cTn id="27" dur="1000"/>
                                        <p:tgtEl>
                                          <p:spTgt spid="364"/>
                                        </p:tgtEl>
                                      </p:cBhvr>
                                    </p:animEffect>
                                  </p:childTnLst>
                                </p:cTn>
                              </p:par>
                              <p:par>
                                <p:cTn id="28" presetID="10" presetClass="entr" presetSubtype="0" fill="hold" nodeType="withEffect">
                                  <p:stCondLst>
                                    <p:cond delay="0"/>
                                  </p:stCondLst>
                                  <p:childTnLst>
                                    <p:set>
                                      <p:cBhvr>
                                        <p:cTn id="29" dur="1" fill="hold">
                                          <p:stCondLst>
                                            <p:cond delay="0"/>
                                          </p:stCondLst>
                                        </p:cTn>
                                        <p:tgtEl>
                                          <p:spTgt spid="368"/>
                                        </p:tgtEl>
                                        <p:attrNameLst>
                                          <p:attrName>style.visibility</p:attrName>
                                        </p:attrNameLst>
                                      </p:cBhvr>
                                      <p:to>
                                        <p:strVal val="visible"/>
                                      </p:to>
                                    </p:set>
                                    <p:animEffect transition="in" filter="fade">
                                      <p:cBhvr>
                                        <p:cTn id="30" dur="1000"/>
                                        <p:tgtEl>
                                          <p:spTgt spid="368"/>
                                        </p:tgtEl>
                                      </p:cBhvr>
                                    </p:animEffect>
                                  </p:childTnLst>
                                </p:cTn>
                              </p:par>
                              <p:par>
                                <p:cTn id="31" presetID="10" presetClass="entr" presetSubtype="0" fill="hold" nodeType="withEffect">
                                  <p:stCondLst>
                                    <p:cond delay="0"/>
                                  </p:stCondLst>
                                  <p:childTnLst>
                                    <p:set>
                                      <p:cBhvr>
                                        <p:cTn id="32" dur="1" fill="hold">
                                          <p:stCondLst>
                                            <p:cond delay="0"/>
                                          </p:stCondLst>
                                        </p:cTn>
                                        <p:tgtEl>
                                          <p:spTgt spid="369"/>
                                        </p:tgtEl>
                                        <p:attrNameLst>
                                          <p:attrName>style.visibility</p:attrName>
                                        </p:attrNameLst>
                                      </p:cBhvr>
                                      <p:to>
                                        <p:strVal val="visible"/>
                                      </p:to>
                                    </p:set>
                                    <p:animEffect transition="in" filter="fade">
                                      <p:cBhvr>
                                        <p:cTn id="33" dur="1000"/>
                                        <p:tgtEl>
                                          <p:spTgt spid="369"/>
                                        </p:tgtEl>
                                      </p:cBhvr>
                                    </p:animEffect>
                                  </p:childTnLst>
                                </p:cTn>
                              </p:par>
                              <p:par>
                                <p:cTn id="34" presetID="10" presetClass="entr" presetSubtype="0" fill="hold" nodeType="withEffect">
                                  <p:stCondLst>
                                    <p:cond delay="0"/>
                                  </p:stCondLst>
                                  <p:childTnLst>
                                    <p:set>
                                      <p:cBhvr>
                                        <p:cTn id="35" dur="1" fill="hold">
                                          <p:stCondLst>
                                            <p:cond delay="0"/>
                                          </p:stCondLst>
                                        </p:cTn>
                                        <p:tgtEl>
                                          <p:spTgt spid="370"/>
                                        </p:tgtEl>
                                        <p:attrNameLst>
                                          <p:attrName>style.visibility</p:attrName>
                                        </p:attrNameLst>
                                      </p:cBhvr>
                                      <p:to>
                                        <p:strVal val="visible"/>
                                      </p:to>
                                    </p:set>
                                    <p:animEffect transition="in" filter="fade">
                                      <p:cBhvr>
                                        <p:cTn id="36" dur="1000"/>
                                        <p:tgtEl>
                                          <p:spTgt spid="370"/>
                                        </p:tgtEl>
                                      </p:cBhvr>
                                    </p:animEffect>
                                  </p:childTnLst>
                                </p:cTn>
                              </p:par>
                              <p:par>
                                <p:cTn id="37" presetID="10" presetClass="entr" presetSubtype="0" fill="hold" nodeType="withEffect">
                                  <p:stCondLst>
                                    <p:cond delay="0"/>
                                  </p:stCondLst>
                                  <p:childTnLst>
                                    <p:set>
                                      <p:cBhvr>
                                        <p:cTn id="38" dur="1" fill="hold">
                                          <p:stCondLst>
                                            <p:cond delay="0"/>
                                          </p:stCondLst>
                                        </p:cTn>
                                        <p:tgtEl>
                                          <p:spTgt spid="371"/>
                                        </p:tgtEl>
                                        <p:attrNameLst>
                                          <p:attrName>style.visibility</p:attrName>
                                        </p:attrNameLst>
                                      </p:cBhvr>
                                      <p:to>
                                        <p:strVal val="visible"/>
                                      </p:to>
                                    </p:set>
                                    <p:animEffect transition="in" filter="fade">
                                      <p:cBhvr>
                                        <p:cTn id="39" dur="1000"/>
                                        <p:tgtEl>
                                          <p:spTgt spid="371"/>
                                        </p:tgtEl>
                                      </p:cBhvr>
                                    </p:animEffect>
                                  </p:childTnLst>
                                </p:cTn>
                              </p:par>
                              <p:par>
                                <p:cTn id="40" presetID="10" presetClass="entr" presetSubtype="0" fill="hold" nodeType="withEffect">
                                  <p:stCondLst>
                                    <p:cond delay="0"/>
                                  </p:stCondLst>
                                  <p:childTnLst>
                                    <p:set>
                                      <p:cBhvr>
                                        <p:cTn id="41" dur="1" fill="hold">
                                          <p:stCondLst>
                                            <p:cond delay="0"/>
                                          </p:stCondLst>
                                        </p:cTn>
                                        <p:tgtEl>
                                          <p:spTgt spid="372"/>
                                        </p:tgtEl>
                                        <p:attrNameLst>
                                          <p:attrName>style.visibility</p:attrName>
                                        </p:attrNameLst>
                                      </p:cBhvr>
                                      <p:to>
                                        <p:strVal val="visible"/>
                                      </p:to>
                                    </p:set>
                                    <p:animEffect transition="in" filter="fade">
                                      <p:cBhvr>
                                        <p:cTn id="42" dur="1000"/>
                                        <p:tgtEl>
                                          <p:spTgt spid="372"/>
                                        </p:tgtEl>
                                      </p:cBhvr>
                                    </p:animEffect>
                                  </p:childTnLst>
                                </p:cTn>
                              </p:par>
                              <p:par>
                                <p:cTn id="43" presetID="10" presetClass="entr" presetSubtype="0" fill="hold" nodeType="withEffect">
                                  <p:stCondLst>
                                    <p:cond delay="0"/>
                                  </p:stCondLst>
                                  <p:childTnLst>
                                    <p:set>
                                      <p:cBhvr>
                                        <p:cTn id="44" dur="1" fill="hold">
                                          <p:stCondLst>
                                            <p:cond delay="0"/>
                                          </p:stCondLst>
                                        </p:cTn>
                                        <p:tgtEl>
                                          <p:spTgt spid="373"/>
                                        </p:tgtEl>
                                        <p:attrNameLst>
                                          <p:attrName>style.visibility</p:attrName>
                                        </p:attrNameLst>
                                      </p:cBhvr>
                                      <p:to>
                                        <p:strVal val="visible"/>
                                      </p:to>
                                    </p:set>
                                    <p:animEffect transition="in" filter="fade">
                                      <p:cBhvr>
                                        <p:cTn id="45" dur="1000"/>
                                        <p:tgtEl>
                                          <p:spTgt spid="373"/>
                                        </p:tgtEl>
                                      </p:cBhvr>
                                    </p:animEffect>
                                  </p:childTnLst>
                                </p:cTn>
                              </p:par>
                              <p:par>
                                <p:cTn id="46" presetID="10" presetClass="entr" presetSubtype="0" fill="hold" nodeType="withEffect">
                                  <p:stCondLst>
                                    <p:cond delay="0"/>
                                  </p:stCondLst>
                                  <p:childTnLst>
                                    <p:set>
                                      <p:cBhvr>
                                        <p:cTn id="47" dur="1" fill="hold">
                                          <p:stCondLst>
                                            <p:cond delay="0"/>
                                          </p:stCondLst>
                                        </p:cTn>
                                        <p:tgtEl>
                                          <p:spTgt spid="374"/>
                                        </p:tgtEl>
                                        <p:attrNameLst>
                                          <p:attrName>style.visibility</p:attrName>
                                        </p:attrNameLst>
                                      </p:cBhvr>
                                      <p:to>
                                        <p:strVal val="visible"/>
                                      </p:to>
                                    </p:set>
                                    <p:animEffect transition="in" filter="fade">
                                      <p:cBhvr>
                                        <p:cTn id="48" dur="1000"/>
                                        <p:tgtEl>
                                          <p:spTgt spid="37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53"/>
                                        </p:tgtEl>
                                        <p:attrNameLst>
                                          <p:attrName>style.visibility</p:attrName>
                                        </p:attrNameLst>
                                      </p:cBhvr>
                                      <p:to>
                                        <p:strVal val="visible"/>
                                      </p:to>
                                    </p:set>
                                    <p:animEffect transition="in" filter="fade">
                                      <p:cBhvr>
                                        <p:cTn id="53" dur="1000"/>
                                        <p:tgtEl>
                                          <p:spTgt spid="353"/>
                                        </p:tgtEl>
                                      </p:cBhvr>
                                    </p:animEffect>
                                  </p:childTnLst>
                                </p:cTn>
                              </p:par>
                              <p:par>
                                <p:cTn id="54" presetID="10" presetClass="entr" presetSubtype="0" fill="hold" nodeType="withEffect">
                                  <p:stCondLst>
                                    <p:cond delay="0"/>
                                  </p:stCondLst>
                                  <p:childTnLst>
                                    <p:set>
                                      <p:cBhvr>
                                        <p:cTn id="55" dur="1" fill="hold">
                                          <p:stCondLst>
                                            <p:cond delay="0"/>
                                          </p:stCondLst>
                                        </p:cTn>
                                        <p:tgtEl>
                                          <p:spTgt spid="354"/>
                                        </p:tgtEl>
                                        <p:attrNameLst>
                                          <p:attrName>style.visibility</p:attrName>
                                        </p:attrNameLst>
                                      </p:cBhvr>
                                      <p:to>
                                        <p:strVal val="visible"/>
                                      </p:to>
                                    </p:set>
                                    <p:animEffect transition="in" filter="fade">
                                      <p:cBhvr>
                                        <p:cTn id="56" dur="1000"/>
                                        <p:tgtEl>
                                          <p:spTgt spid="354"/>
                                        </p:tgtEl>
                                      </p:cBhvr>
                                    </p:animEffect>
                                  </p:childTnLst>
                                </p:cTn>
                              </p:par>
                              <p:par>
                                <p:cTn id="57" presetID="10" presetClass="entr" presetSubtype="0" fill="hold" nodeType="withEffect">
                                  <p:stCondLst>
                                    <p:cond delay="0"/>
                                  </p:stCondLst>
                                  <p:childTnLst>
                                    <p:set>
                                      <p:cBhvr>
                                        <p:cTn id="58" dur="1" fill="hold">
                                          <p:stCondLst>
                                            <p:cond delay="0"/>
                                          </p:stCondLst>
                                        </p:cTn>
                                        <p:tgtEl>
                                          <p:spTgt spid="361"/>
                                        </p:tgtEl>
                                        <p:attrNameLst>
                                          <p:attrName>style.visibility</p:attrName>
                                        </p:attrNameLst>
                                      </p:cBhvr>
                                      <p:to>
                                        <p:strVal val="visible"/>
                                      </p:to>
                                    </p:set>
                                    <p:animEffect transition="in" filter="fade">
                                      <p:cBhvr>
                                        <p:cTn id="59" dur="1000"/>
                                        <p:tgtEl>
                                          <p:spTgt spid="361"/>
                                        </p:tgtEl>
                                      </p:cBhvr>
                                    </p:animEffect>
                                  </p:childTnLst>
                                </p:cTn>
                              </p:par>
                              <p:par>
                                <p:cTn id="60" presetID="10" presetClass="entr" presetSubtype="0" fill="hold" nodeType="withEffect">
                                  <p:stCondLst>
                                    <p:cond delay="0"/>
                                  </p:stCondLst>
                                  <p:childTnLst>
                                    <p:set>
                                      <p:cBhvr>
                                        <p:cTn id="61" dur="1" fill="hold">
                                          <p:stCondLst>
                                            <p:cond delay="0"/>
                                          </p:stCondLst>
                                        </p:cTn>
                                        <p:tgtEl>
                                          <p:spTgt spid="361"/>
                                        </p:tgtEl>
                                        <p:attrNameLst>
                                          <p:attrName>style.visibility</p:attrName>
                                        </p:attrNameLst>
                                      </p:cBhvr>
                                      <p:to>
                                        <p:strVal val="visible"/>
                                      </p:to>
                                    </p:set>
                                    <p:animEffect transition="in" filter="fade">
                                      <p:cBhvr>
                                        <p:cTn id="62" dur="10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3"/>
          <p:cNvSpPr txBox="1">
            <a:spLocks noGrp="1"/>
          </p:cNvSpPr>
          <p:nvPr>
            <p:ph type="ctrTitle"/>
          </p:nvPr>
        </p:nvSpPr>
        <p:spPr>
          <a:xfrm>
            <a:off x="790975" y="720000"/>
            <a:ext cx="5012400" cy="314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SOLUTIONS</a:t>
            </a:r>
            <a:endParaRPr/>
          </a:p>
        </p:txBody>
      </p:sp>
      <p:sp>
        <p:nvSpPr>
          <p:cNvPr id="380" name="Google Shape;380;p33"/>
          <p:cNvSpPr txBox="1"/>
          <p:nvPr/>
        </p:nvSpPr>
        <p:spPr>
          <a:xfrm flipH="1">
            <a:off x="1361212" y="1143422"/>
            <a:ext cx="6421577" cy="31065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rgbClr val="000000"/>
              </a:buClr>
              <a:buSzPts val="1900"/>
              <a:buFont typeface="Arial"/>
              <a:buNone/>
            </a:pPr>
            <a:r>
              <a:rPr lang="en" sz="1900" b="0" i="0" u="none" strike="noStrike" cap="none" dirty="0">
                <a:solidFill>
                  <a:srgbClr val="434343"/>
                </a:solidFill>
                <a:latin typeface="Montserrat ExtraBold"/>
                <a:ea typeface="Montserrat ExtraBold"/>
                <a:cs typeface="Montserrat ExtraBold"/>
                <a:sym typeface="Montserrat ExtraBold"/>
              </a:rPr>
              <a:t>So, what is the Solution???</a:t>
            </a:r>
            <a:endParaRPr dirty="0"/>
          </a:p>
          <a:p>
            <a:pPr marL="0" marR="0" lvl="0" indent="0" algn="l" rtl="0">
              <a:lnSpc>
                <a:spcPct val="150000"/>
              </a:lnSpc>
              <a:spcBef>
                <a:spcPts val="0"/>
              </a:spcBef>
              <a:spcAft>
                <a:spcPts val="0"/>
              </a:spcAft>
              <a:buClr>
                <a:srgbClr val="000000"/>
              </a:buClr>
              <a:buSzPts val="1900"/>
              <a:buFont typeface="Arial"/>
              <a:buNone/>
            </a:pPr>
            <a:endParaRPr sz="1900" b="0" i="0" u="none" strike="noStrike" cap="none" dirty="0">
              <a:solidFill>
                <a:srgbClr val="434343"/>
              </a:solidFill>
              <a:latin typeface="EB Garamond"/>
              <a:ea typeface="EB Garamond"/>
              <a:cs typeface="EB Garamond"/>
              <a:sym typeface="EB Garamond"/>
            </a:endParaRPr>
          </a:p>
          <a:p>
            <a:pPr marL="457200" marR="0" lvl="0" indent="-349250" algn="l" rtl="0">
              <a:lnSpc>
                <a:spcPct val="150000"/>
              </a:lnSpc>
              <a:spcBef>
                <a:spcPts val="0"/>
              </a:spcBef>
              <a:spcAft>
                <a:spcPts val="0"/>
              </a:spcAft>
              <a:buClr>
                <a:srgbClr val="434343"/>
              </a:buClr>
              <a:buSzPts val="1900"/>
              <a:buFont typeface="Arial"/>
              <a:buChar char="•"/>
            </a:pPr>
            <a:r>
              <a:rPr lang="en" sz="1800" b="1" i="0" u="none" strike="noStrike" cap="none" dirty="0">
                <a:solidFill>
                  <a:srgbClr val="434343"/>
                </a:solidFill>
                <a:latin typeface="EB Garamond"/>
                <a:ea typeface="EB Garamond"/>
                <a:cs typeface="EB Garamond"/>
                <a:sym typeface="EB Garamond"/>
              </a:rPr>
              <a:t>Web application</a:t>
            </a:r>
            <a:r>
              <a:rPr lang="en" sz="1800" i="0" u="none" strike="noStrike" cap="none" dirty="0">
                <a:solidFill>
                  <a:srgbClr val="434343"/>
                </a:solidFill>
                <a:latin typeface="EB Garamond"/>
                <a:ea typeface="EB Garamond"/>
                <a:cs typeface="EB Garamond"/>
                <a:sym typeface="EB Garamond"/>
              </a:rPr>
              <a:t> that able to </a:t>
            </a:r>
            <a:r>
              <a:rPr lang="en" sz="1800" b="1" i="0" u="none" strike="noStrike" cap="none" dirty="0">
                <a:solidFill>
                  <a:srgbClr val="434343"/>
                </a:solidFill>
                <a:latin typeface="EB Garamond"/>
                <a:ea typeface="EB Garamond"/>
                <a:cs typeface="EB Garamond"/>
                <a:sym typeface="EB Garamond"/>
              </a:rPr>
              <a:t>predict up to 86%  accuracy.</a:t>
            </a:r>
            <a:r>
              <a:rPr lang="en" sz="1800" i="0" u="none" strike="noStrike" cap="none" dirty="0">
                <a:solidFill>
                  <a:srgbClr val="434343"/>
                </a:solidFill>
                <a:latin typeface="EB Garamond"/>
                <a:ea typeface="EB Garamond"/>
                <a:cs typeface="EB Garamond"/>
                <a:sym typeface="EB Garamond"/>
              </a:rPr>
              <a:t> </a:t>
            </a:r>
            <a:endParaRPr dirty="0">
              <a:latin typeface="EB Garamond"/>
              <a:ea typeface="EB Garamond"/>
              <a:cs typeface="EB Garamond"/>
              <a:sym typeface="EB Garamond"/>
            </a:endParaRPr>
          </a:p>
          <a:p>
            <a:pPr marL="457200" marR="0" lvl="0" indent="-349250" algn="l" rtl="0">
              <a:lnSpc>
                <a:spcPct val="150000"/>
              </a:lnSpc>
              <a:spcBef>
                <a:spcPts val="0"/>
              </a:spcBef>
              <a:spcAft>
                <a:spcPts val="0"/>
              </a:spcAft>
              <a:buClr>
                <a:srgbClr val="434343"/>
              </a:buClr>
              <a:buSzPts val="1900"/>
              <a:buFont typeface="Arial"/>
              <a:buChar char="•"/>
            </a:pPr>
            <a:r>
              <a:rPr lang="en" sz="1800" i="0" u="none" strike="noStrike" cap="none" dirty="0">
                <a:solidFill>
                  <a:srgbClr val="434343"/>
                </a:solidFill>
                <a:latin typeface="EB Garamond"/>
                <a:ea typeface="EB Garamond"/>
                <a:cs typeface="EB Garamond"/>
                <a:sym typeface="EB Garamond"/>
              </a:rPr>
              <a:t>Only using </a:t>
            </a:r>
            <a:r>
              <a:rPr lang="en" sz="1800" b="1" i="0" u="none" strike="noStrike" cap="none" dirty="0">
                <a:solidFill>
                  <a:srgbClr val="434343"/>
                </a:solidFill>
                <a:latin typeface="EB Garamond"/>
                <a:ea typeface="EB Garamond"/>
                <a:cs typeface="EB Garamond"/>
                <a:sym typeface="EB Garamond"/>
              </a:rPr>
              <a:t>13 important features</a:t>
            </a:r>
            <a:r>
              <a:rPr lang="en" sz="1800" i="0" u="none" strike="noStrike" cap="none" dirty="0">
                <a:solidFill>
                  <a:srgbClr val="434343"/>
                </a:solidFill>
                <a:latin typeface="EB Garamond"/>
                <a:ea typeface="EB Garamond"/>
                <a:cs typeface="EB Garamond"/>
                <a:sym typeface="EB Garamond"/>
              </a:rPr>
              <a:t>.</a:t>
            </a:r>
            <a:endParaRPr dirty="0">
              <a:latin typeface="EB Garamond"/>
              <a:ea typeface="EB Garamond"/>
              <a:cs typeface="EB Garamond"/>
              <a:sym typeface="EB Garamond"/>
            </a:endParaRPr>
          </a:p>
          <a:p>
            <a:pPr marL="457200" marR="0" lvl="0" indent="-349250" algn="l" rtl="0">
              <a:lnSpc>
                <a:spcPct val="150000"/>
              </a:lnSpc>
              <a:spcBef>
                <a:spcPts val="0"/>
              </a:spcBef>
              <a:spcAft>
                <a:spcPts val="0"/>
              </a:spcAft>
              <a:buClr>
                <a:srgbClr val="434343"/>
              </a:buClr>
              <a:buSzPts val="1900"/>
              <a:buFont typeface="Arial"/>
              <a:buChar char="•"/>
            </a:pPr>
            <a:r>
              <a:rPr lang="en" sz="1800" i="0" u="none" strike="noStrike" cap="none" dirty="0">
                <a:solidFill>
                  <a:srgbClr val="434343"/>
                </a:solidFill>
                <a:latin typeface="EB Garamond"/>
                <a:ea typeface="EB Garamond"/>
                <a:cs typeface="EB Garamond"/>
                <a:sym typeface="EB Garamond"/>
              </a:rPr>
              <a:t>Customers able to </a:t>
            </a:r>
            <a:r>
              <a:rPr lang="en" sz="1800" b="1" i="0" u="none" strike="noStrike" cap="none" dirty="0">
                <a:solidFill>
                  <a:srgbClr val="434343"/>
                </a:solidFill>
                <a:latin typeface="EB Garamond"/>
                <a:ea typeface="EB Garamond"/>
                <a:cs typeface="EB Garamond"/>
                <a:sym typeface="EB Garamond"/>
              </a:rPr>
              <a:t>tweak the features freely based on their </a:t>
            </a:r>
            <a:r>
              <a:rPr lang="en" sz="1800" b="1" dirty="0">
                <a:solidFill>
                  <a:srgbClr val="434343"/>
                </a:solidFill>
                <a:latin typeface="EB Garamond"/>
                <a:ea typeface="EB Garamond"/>
                <a:cs typeface="EB Garamond"/>
                <a:sym typeface="EB Garamond"/>
              </a:rPr>
              <a:t>budget.</a:t>
            </a:r>
            <a:endParaRPr sz="1800" b="1" i="0" u="none" strike="noStrike" cap="none" dirty="0">
              <a:solidFill>
                <a:srgbClr val="434343"/>
              </a:solidFill>
              <a:latin typeface="EB Garamond"/>
              <a:ea typeface="EB Garamond"/>
              <a:cs typeface="EB Garamond"/>
              <a:sym typeface="EB Garamond"/>
            </a:endParaRPr>
          </a:p>
        </p:txBody>
      </p:sp>
      <p:grpSp>
        <p:nvGrpSpPr>
          <p:cNvPr id="381" name="Google Shape;381;p33"/>
          <p:cNvGrpSpPr/>
          <p:nvPr/>
        </p:nvGrpSpPr>
        <p:grpSpPr>
          <a:xfrm>
            <a:off x="7842661" y="4139871"/>
            <a:ext cx="750682" cy="1113680"/>
            <a:chOff x="2449930" y="2556776"/>
            <a:chExt cx="1339065" cy="3009184"/>
          </a:xfrm>
        </p:grpSpPr>
        <p:sp>
          <p:nvSpPr>
            <p:cNvPr id="382" name="Google Shape;382;p33"/>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3"/>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4" name="Google Shape;384;p33"/>
          <p:cNvGrpSpPr/>
          <p:nvPr/>
        </p:nvGrpSpPr>
        <p:grpSpPr>
          <a:xfrm>
            <a:off x="280611" y="3926200"/>
            <a:ext cx="1020728" cy="1217300"/>
            <a:chOff x="1231043" y="3326737"/>
            <a:chExt cx="1851853" cy="2457564"/>
          </a:xfrm>
        </p:grpSpPr>
        <p:sp>
          <p:nvSpPr>
            <p:cNvPr id="385" name="Google Shape;385;p33"/>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3"/>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7" name="Google Shape;387;p33"/>
          <p:cNvGrpSpPr/>
          <p:nvPr/>
        </p:nvGrpSpPr>
        <p:grpSpPr>
          <a:xfrm>
            <a:off x="2261273" y="1143429"/>
            <a:ext cx="464146" cy="455240"/>
            <a:chOff x="3541011" y="1508594"/>
            <a:chExt cx="350167" cy="349432"/>
          </a:xfrm>
        </p:grpSpPr>
        <p:sp>
          <p:nvSpPr>
            <p:cNvPr id="388" name="Google Shape;388;p33"/>
            <p:cNvSpPr/>
            <p:nvPr/>
          </p:nvSpPr>
          <p:spPr>
            <a:xfrm>
              <a:off x="3600878" y="1568268"/>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DEFC8"/>
                </a:solidFill>
                <a:latin typeface="Arial"/>
                <a:ea typeface="Arial"/>
                <a:cs typeface="Arial"/>
                <a:sym typeface="Arial"/>
              </a:endParaRPr>
            </a:p>
          </p:txBody>
        </p:sp>
        <p:sp>
          <p:nvSpPr>
            <p:cNvPr id="389" name="Google Shape;389;p33"/>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DEFC8"/>
                </a:solidFill>
                <a:latin typeface="Arial"/>
                <a:ea typeface="Arial"/>
                <a:cs typeface="Arial"/>
                <a:sym typeface="Arial"/>
              </a:endParaRPr>
            </a:p>
          </p:txBody>
        </p:sp>
        <p:sp>
          <p:nvSpPr>
            <p:cNvPr id="390" name="Google Shape;390;p33"/>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DEFC8"/>
                </a:solidFill>
                <a:latin typeface="Arial"/>
                <a:ea typeface="Arial"/>
                <a:cs typeface="Arial"/>
                <a:sym typeface="Arial"/>
              </a:endParaRPr>
            </a:p>
          </p:txBody>
        </p:sp>
        <p:sp>
          <p:nvSpPr>
            <p:cNvPr id="391" name="Google Shape;391;p33"/>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DEFC8"/>
                </a:solidFill>
                <a:latin typeface="Arial"/>
                <a:ea typeface="Arial"/>
                <a:cs typeface="Arial"/>
                <a:sym typeface="Arial"/>
              </a:endParaRPr>
            </a:p>
          </p:txBody>
        </p:sp>
        <p:sp>
          <p:nvSpPr>
            <p:cNvPr id="392" name="Google Shape;392;p33"/>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DEFC8"/>
                </a:solidFill>
                <a:latin typeface="Arial"/>
                <a:ea typeface="Arial"/>
                <a:cs typeface="Arial"/>
                <a:sym typeface="Arial"/>
              </a:endParaRPr>
            </a:p>
          </p:txBody>
        </p:sp>
        <p:sp>
          <p:nvSpPr>
            <p:cNvPr id="393" name="Google Shape;393;p33"/>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DEFC8"/>
                </a:solidFill>
                <a:latin typeface="Arial"/>
                <a:ea typeface="Arial"/>
                <a:cs typeface="Arial"/>
                <a:sym typeface="Arial"/>
              </a:endParaRPr>
            </a:p>
          </p:txBody>
        </p:sp>
        <p:sp>
          <p:nvSpPr>
            <p:cNvPr id="394" name="Google Shape;394;p33"/>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DEFC8"/>
                </a:solidFill>
                <a:latin typeface="Arial"/>
                <a:ea typeface="Arial"/>
                <a:cs typeface="Arial"/>
                <a:sym typeface="Arial"/>
              </a:endParaRPr>
            </a:p>
          </p:txBody>
        </p:sp>
        <p:sp>
          <p:nvSpPr>
            <p:cNvPr id="395" name="Google Shape;395;p33"/>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DEFC8"/>
                </a:solidFill>
                <a:latin typeface="Arial"/>
                <a:ea typeface="Arial"/>
                <a:cs typeface="Arial"/>
                <a:sym typeface="Arial"/>
              </a:endParaRPr>
            </a:p>
          </p:txBody>
        </p:sp>
        <p:sp>
          <p:nvSpPr>
            <p:cNvPr id="396" name="Google Shape;396;p33"/>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DEFC8"/>
                </a:solidFill>
                <a:latin typeface="Arial"/>
                <a:ea typeface="Arial"/>
                <a:cs typeface="Arial"/>
                <a:sym typeface="Arial"/>
              </a:endParaRPr>
            </a:p>
          </p:txBody>
        </p:sp>
        <p:sp>
          <p:nvSpPr>
            <p:cNvPr id="397" name="Google Shape;397;p33"/>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DEFC8"/>
                </a:solidFill>
                <a:latin typeface="Arial"/>
                <a:ea typeface="Arial"/>
                <a:cs typeface="Arial"/>
                <a:sym typeface="Arial"/>
              </a:endParaRPr>
            </a:p>
          </p:txBody>
        </p:sp>
        <p:sp>
          <p:nvSpPr>
            <p:cNvPr id="398" name="Google Shape;398;p33"/>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DEFC8"/>
                </a:solidFill>
                <a:latin typeface="Arial"/>
                <a:ea typeface="Arial"/>
                <a:cs typeface="Arial"/>
                <a:sym typeface="Arial"/>
              </a:endParaRPr>
            </a:p>
          </p:txBody>
        </p:sp>
        <p:sp>
          <p:nvSpPr>
            <p:cNvPr id="399" name="Google Shape;399;p33"/>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DEFC8"/>
                </a:solidFill>
                <a:latin typeface="Arial"/>
                <a:ea typeface="Arial"/>
                <a:cs typeface="Arial"/>
                <a:sym typeface="Arial"/>
              </a:endParaRPr>
            </a:p>
          </p:txBody>
        </p:sp>
        <p:sp>
          <p:nvSpPr>
            <p:cNvPr id="400" name="Google Shape;400;p33"/>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DEFC8"/>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pSp>
        <p:nvGrpSpPr>
          <p:cNvPr id="405" name="Google Shape;405;p34"/>
          <p:cNvGrpSpPr/>
          <p:nvPr/>
        </p:nvGrpSpPr>
        <p:grpSpPr>
          <a:xfrm>
            <a:off x="3407332" y="3661715"/>
            <a:ext cx="2264201" cy="1330249"/>
            <a:chOff x="2614150" y="2505350"/>
            <a:chExt cx="284750" cy="243425"/>
          </a:xfrm>
        </p:grpSpPr>
        <p:sp>
          <p:nvSpPr>
            <p:cNvPr id="406" name="Google Shape;406;p34"/>
            <p:cNvSpPr/>
            <p:nvPr/>
          </p:nvSpPr>
          <p:spPr>
            <a:xfrm>
              <a:off x="2614150" y="2505350"/>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9AD7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4"/>
            <p:cNvSpPr/>
            <p:nvPr/>
          </p:nvSpPr>
          <p:spPr>
            <a:xfrm>
              <a:off x="2614150" y="2586475"/>
              <a:ext cx="284750" cy="81175"/>
            </a:xfrm>
            <a:custGeom>
              <a:avLst/>
              <a:gdLst/>
              <a:ahLst/>
              <a:cxnLst/>
              <a:rect l="l" t="t" r="r" b="b"/>
              <a:pathLst>
                <a:path w="11390" h="3247" extrusionOk="0">
                  <a:moveTo>
                    <a:pt x="1" y="1"/>
                  </a:moveTo>
                  <a:lnTo>
                    <a:pt x="1" y="3246"/>
                  </a:lnTo>
                  <a:lnTo>
                    <a:pt x="9824" y="3246"/>
                  </a:lnTo>
                  <a:lnTo>
                    <a:pt x="11389" y="1624"/>
                  </a:lnTo>
                  <a:lnTo>
                    <a:pt x="9824" y="1"/>
                  </a:lnTo>
                  <a:close/>
                </a:path>
              </a:pathLst>
            </a:custGeom>
            <a:solidFill>
              <a:srgbClr val="6DC5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34"/>
            <p:cNvSpPr/>
            <p:nvPr/>
          </p:nvSpPr>
          <p:spPr>
            <a:xfrm>
              <a:off x="2614150" y="2667625"/>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40A2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9" name="Google Shape;409;p34"/>
          <p:cNvSpPr txBox="1"/>
          <p:nvPr/>
        </p:nvSpPr>
        <p:spPr>
          <a:xfrm>
            <a:off x="262016" y="520091"/>
            <a:ext cx="2392800" cy="341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000" b="1" i="0" u="none" strike="noStrike" cap="none">
                <a:solidFill>
                  <a:srgbClr val="000000"/>
                </a:solidFill>
                <a:latin typeface="Montserrat Black"/>
                <a:ea typeface="Montserrat Black"/>
                <a:cs typeface="Montserrat Black"/>
                <a:sym typeface="Montserrat Black"/>
              </a:rPr>
              <a:t>MODEL 1</a:t>
            </a:r>
            <a:endParaRPr/>
          </a:p>
          <a:p>
            <a:pPr marL="0" marR="0" lvl="0" indent="0" algn="ctr" rtl="0">
              <a:lnSpc>
                <a:spcPct val="100000"/>
              </a:lnSpc>
              <a:spcBef>
                <a:spcPts val="0"/>
              </a:spcBef>
              <a:spcAft>
                <a:spcPts val="0"/>
              </a:spcAft>
              <a:buNone/>
            </a:pPr>
            <a:r>
              <a:rPr lang="en" sz="1000" b="1" i="0" u="none" strike="noStrike" cap="none">
                <a:solidFill>
                  <a:srgbClr val="000000"/>
                </a:solidFill>
                <a:latin typeface="Montserrat Black"/>
                <a:ea typeface="Montserrat Black"/>
                <a:cs typeface="Montserrat Black"/>
                <a:sym typeface="Montserrat Black"/>
              </a:rPr>
              <a:t>GRID SEARCH CV (ELASTIC NET)</a:t>
            </a:r>
            <a:endParaRPr/>
          </a:p>
        </p:txBody>
      </p:sp>
      <p:sp>
        <p:nvSpPr>
          <p:cNvPr id="410" name="Google Shape;410;p34"/>
          <p:cNvSpPr txBox="1"/>
          <p:nvPr/>
        </p:nvSpPr>
        <p:spPr>
          <a:xfrm>
            <a:off x="3195765" y="567330"/>
            <a:ext cx="2392800" cy="31688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000" b="0" i="0" u="none" strike="noStrike" cap="none">
                <a:solidFill>
                  <a:srgbClr val="000000"/>
                </a:solidFill>
                <a:latin typeface="Montserrat Black"/>
                <a:ea typeface="Montserrat Black"/>
                <a:cs typeface="Montserrat Black"/>
                <a:sym typeface="Montserrat Black"/>
              </a:rPr>
              <a:t>MODEL 2</a:t>
            </a:r>
            <a:endParaRPr/>
          </a:p>
          <a:p>
            <a:pPr marL="0" marR="0" lvl="0" indent="0" algn="ctr" rtl="0">
              <a:lnSpc>
                <a:spcPct val="100000"/>
              </a:lnSpc>
              <a:spcBef>
                <a:spcPts val="0"/>
              </a:spcBef>
              <a:spcAft>
                <a:spcPts val="0"/>
              </a:spcAft>
              <a:buNone/>
            </a:pPr>
            <a:r>
              <a:rPr lang="en" sz="1000" b="0" i="0" u="none" strike="noStrike" cap="none">
                <a:solidFill>
                  <a:srgbClr val="000000"/>
                </a:solidFill>
                <a:latin typeface="Montserrat Black"/>
                <a:ea typeface="Montserrat Black"/>
                <a:cs typeface="Montserrat Black"/>
                <a:sym typeface="Montserrat Black"/>
              </a:rPr>
              <a:t>LASSO CV</a:t>
            </a:r>
            <a:endParaRPr/>
          </a:p>
        </p:txBody>
      </p:sp>
      <p:sp>
        <p:nvSpPr>
          <p:cNvPr id="411" name="Google Shape;411;p34"/>
          <p:cNvSpPr txBox="1"/>
          <p:nvPr/>
        </p:nvSpPr>
        <p:spPr>
          <a:xfrm>
            <a:off x="6526159" y="417224"/>
            <a:ext cx="2392800" cy="45167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000" b="0" i="0" u="none" strike="noStrike" cap="none">
                <a:solidFill>
                  <a:srgbClr val="000000"/>
                </a:solidFill>
                <a:latin typeface="Montserrat Black"/>
                <a:ea typeface="Montserrat Black"/>
                <a:cs typeface="Montserrat Black"/>
                <a:sym typeface="Montserrat Black"/>
              </a:rPr>
              <a:t>MODEL 3</a:t>
            </a:r>
            <a:endParaRPr/>
          </a:p>
          <a:p>
            <a:pPr marL="0" marR="0" lvl="0" indent="0" algn="ctr" rtl="0">
              <a:lnSpc>
                <a:spcPct val="100000"/>
              </a:lnSpc>
              <a:spcBef>
                <a:spcPts val="0"/>
              </a:spcBef>
              <a:spcAft>
                <a:spcPts val="0"/>
              </a:spcAft>
              <a:buNone/>
            </a:pPr>
            <a:r>
              <a:rPr lang="en" sz="1000" b="0" i="0" u="none" strike="noStrike" cap="none">
                <a:solidFill>
                  <a:srgbClr val="000000"/>
                </a:solidFill>
                <a:latin typeface="Montserrat Black"/>
                <a:ea typeface="Montserrat Black"/>
                <a:cs typeface="Montserrat Black"/>
                <a:sym typeface="Montserrat Black"/>
              </a:rPr>
              <a:t>RIDGE CV</a:t>
            </a:r>
            <a:endParaRPr/>
          </a:p>
        </p:txBody>
      </p:sp>
      <p:cxnSp>
        <p:nvCxnSpPr>
          <p:cNvPr id="412" name="Google Shape;412;p34"/>
          <p:cNvCxnSpPr/>
          <p:nvPr/>
        </p:nvCxnSpPr>
        <p:spPr>
          <a:xfrm>
            <a:off x="2723042" y="0"/>
            <a:ext cx="0" cy="5143500"/>
          </a:xfrm>
          <a:prstGeom prst="straightConnector1">
            <a:avLst/>
          </a:prstGeom>
          <a:noFill/>
          <a:ln w="38100" cap="flat" cmpd="sng">
            <a:solidFill>
              <a:srgbClr val="FFCB64"/>
            </a:solidFill>
            <a:prstDash val="solid"/>
            <a:round/>
            <a:headEnd type="none" w="sm" len="sm"/>
            <a:tailEnd type="none" w="sm" len="sm"/>
          </a:ln>
        </p:spPr>
      </p:cxnSp>
      <p:cxnSp>
        <p:nvCxnSpPr>
          <p:cNvPr id="413" name="Google Shape;413;p34"/>
          <p:cNvCxnSpPr/>
          <p:nvPr/>
        </p:nvCxnSpPr>
        <p:spPr>
          <a:xfrm>
            <a:off x="6239982" y="4485"/>
            <a:ext cx="0" cy="5143500"/>
          </a:xfrm>
          <a:prstGeom prst="straightConnector1">
            <a:avLst/>
          </a:prstGeom>
          <a:noFill/>
          <a:ln w="38100" cap="flat" cmpd="sng">
            <a:solidFill>
              <a:srgbClr val="FFCB64"/>
            </a:solidFill>
            <a:prstDash val="solid"/>
            <a:round/>
            <a:headEnd type="none" w="sm" len="sm"/>
            <a:tailEnd type="none" w="sm" len="sm"/>
          </a:ln>
        </p:spPr>
      </p:cxnSp>
      <p:cxnSp>
        <p:nvCxnSpPr>
          <p:cNvPr id="414" name="Google Shape;414;p34"/>
          <p:cNvCxnSpPr/>
          <p:nvPr/>
        </p:nvCxnSpPr>
        <p:spPr>
          <a:xfrm rot="10800000">
            <a:off x="2723042" y="1"/>
            <a:ext cx="3516940" cy="17844"/>
          </a:xfrm>
          <a:prstGeom prst="straightConnector1">
            <a:avLst/>
          </a:prstGeom>
          <a:noFill/>
          <a:ln w="38100" cap="flat" cmpd="sng">
            <a:solidFill>
              <a:srgbClr val="FFCB64"/>
            </a:solidFill>
            <a:prstDash val="solid"/>
            <a:round/>
            <a:headEnd type="none" w="sm" len="sm"/>
            <a:tailEnd type="none" w="sm" len="sm"/>
          </a:ln>
        </p:spPr>
      </p:cxnSp>
      <p:cxnSp>
        <p:nvCxnSpPr>
          <p:cNvPr id="415" name="Google Shape;415;p34"/>
          <p:cNvCxnSpPr/>
          <p:nvPr/>
        </p:nvCxnSpPr>
        <p:spPr>
          <a:xfrm rot="10800000">
            <a:off x="2723042" y="5125654"/>
            <a:ext cx="3516940" cy="0"/>
          </a:xfrm>
          <a:prstGeom prst="straightConnector1">
            <a:avLst/>
          </a:prstGeom>
          <a:noFill/>
          <a:ln w="38100" cap="flat" cmpd="sng">
            <a:solidFill>
              <a:srgbClr val="FFCB64"/>
            </a:solidFill>
            <a:prstDash val="solid"/>
            <a:round/>
            <a:headEnd type="none" w="sm" len="sm"/>
            <a:tailEnd type="none" w="sm" len="sm"/>
          </a:ln>
        </p:spPr>
      </p:cxnSp>
      <p:sp>
        <p:nvSpPr>
          <p:cNvPr id="416" name="Google Shape;416;p34"/>
          <p:cNvSpPr txBox="1">
            <a:spLocks noGrp="1"/>
          </p:cNvSpPr>
          <p:nvPr>
            <p:ph type="subTitle" idx="1"/>
          </p:nvPr>
        </p:nvSpPr>
        <p:spPr>
          <a:xfrm>
            <a:off x="3471412" y="4597696"/>
            <a:ext cx="2020200" cy="613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200"/>
              <a:buNone/>
            </a:pPr>
            <a:r>
              <a:rPr lang="en" sz="1300">
                <a:latin typeface="Montserrat Black"/>
                <a:ea typeface="Montserrat Black"/>
                <a:cs typeface="Montserrat Black"/>
                <a:sym typeface="Montserrat Black"/>
              </a:rPr>
              <a:t>RMSE = 0.11</a:t>
            </a:r>
            <a:endParaRPr sz="1300">
              <a:latin typeface="Montserrat Black"/>
              <a:ea typeface="Montserrat Black"/>
              <a:cs typeface="Montserrat Black"/>
              <a:sym typeface="Montserrat Black"/>
            </a:endParaRPr>
          </a:p>
        </p:txBody>
      </p:sp>
      <p:sp>
        <p:nvSpPr>
          <p:cNvPr id="417" name="Google Shape;417;p34"/>
          <p:cNvSpPr txBox="1"/>
          <p:nvPr/>
        </p:nvSpPr>
        <p:spPr>
          <a:xfrm>
            <a:off x="3510894" y="4115377"/>
            <a:ext cx="1114960" cy="61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434343"/>
              </a:buClr>
              <a:buSzPts val="1200"/>
              <a:buFont typeface="EB Garamond"/>
              <a:buNone/>
            </a:pPr>
            <a:r>
              <a:rPr lang="en" sz="800" b="0" i="0" u="none" strike="noStrike" cap="none">
                <a:solidFill>
                  <a:srgbClr val="434343"/>
                </a:solidFill>
                <a:latin typeface="Montserrat Black"/>
                <a:ea typeface="Montserrat Black"/>
                <a:cs typeface="Montserrat Black"/>
                <a:sym typeface="Montserrat Black"/>
              </a:rPr>
              <a:t>ERROR </a:t>
            </a:r>
            <a:endParaRPr/>
          </a:p>
          <a:p>
            <a:pPr marL="0" marR="0" lvl="0" indent="0" algn="ctr" rtl="0">
              <a:lnSpc>
                <a:spcPct val="115000"/>
              </a:lnSpc>
              <a:spcBef>
                <a:spcPts val="0"/>
              </a:spcBef>
              <a:spcAft>
                <a:spcPts val="0"/>
              </a:spcAft>
              <a:buClr>
                <a:srgbClr val="434343"/>
              </a:buClr>
              <a:buSzPts val="1200"/>
              <a:buFont typeface="EB Garamond"/>
              <a:buNone/>
            </a:pPr>
            <a:r>
              <a:rPr lang="en" sz="800" b="0" i="0" u="none" strike="noStrike" cap="none">
                <a:solidFill>
                  <a:srgbClr val="434343"/>
                </a:solidFill>
                <a:latin typeface="Montserrat Black"/>
                <a:ea typeface="Montserrat Black"/>
                <a:cs typeface="Montserrat Black"/>
                <a:sym typeface="Montserrat Black"/>
              </a:rPr>
              <a:t>PERCENTAGE  </a:t>
            </a:r>
            <a:endParaRPr/>
          </a:p>
        </p:txBody>
      </p:sp>
      <p:sp>
        <p:nvSpPr>
          <p:cNvPr id="418" name="Google Shape;418;p34"/>
          <p:cNvSpPr txBox="1"/>
          <p:nvPr/>
        </p:nvSpPr>
        <p:spPr>
          <a:xfrm>
            <a:off x="4392165" y="4126474"/>
            <a:ext cx="862986" cy="403377"/>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434343"/>
              </a:buClr>
              <a:buSzPts val="1200"/>
              <a:buFont typeface="EB Garamond"/>
              <a:buNone/>
            </a:pPr>
            <a:r>
              <a:rPr lang="en" sz="1300" b="0" i="0" u="none" strike="noStrike" cap="none">
                <a:solidFill>
                  <a:srgbClr val="434343"/>
                </a:solidFill>
                <a:latin typeface="Montserrat Black"/>
                <a:ea typeface="Montserrat Black"/>
                <a:cs typeface="Montserrat Black"/>
                <a:sym typeface="Montserrat Black"/>
              </a:rPr>
              <a:t>= 0.65%</a:t>
            </a:r>
            <a:endParaRPr/>
          </a:p>
        </p:txBody>
      </p:sp>
      <p:sp>
        <p:nvSpPr>
          <p:cNvPr id="419" name="Google Shape;419;p34"/>
          <p:cNvSpPr txBox="1"/>
          <p:nvPr/>
        </p:nvSpPr>
        <p:spPr>
          <a:xfrm>
            <a:off x="3471412" y="3700902"/>
            <a:ext cx="2020200" cy="61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434343"/>
              </a:buClr>
              <a:buSzPts val="1200"/>
              <a:buFont typeface="EB Garamond"/>
              <a:buNone/>
            </a:pPr>
            <a:r>
              <a:rPr lang="en" sz="1300" b="0" i="0" u="none" strike="noStrike" cap="none">
                <a:solidFill>
                  <a:srgbClr val="434343"/>
                </a:solidFill>
                <a:latin typeface="Montserrat Black"/>
                <a:ea typeface="Montserrat Black"/>
                <a:cs typeface="Montserrat Black"/>
                <a:sym typeface="Montserrat Black"/>
              </a:rPr>
              <a:t>ACC = 93%</a:t>
            </a:r>
            <a:endParaRPr/>
          </a:p>
        </p:txBody>
      </p:sp>
      <p:grpSp>
        <p:nvGrpSpPr>
          <p:cNvPr id="420" name="Google Shape;420;p34"/>
          <p:cNvGrpSpPr/>
          <p:nvPr/>
        </p:nvGrpSpPr>
        <p:grpSpPr>
          <a:xfrm>
            <a:off x="542908" y="4248859"/>
            <a:ext cx="2035735" cy="743128"/>
            <a:chOff x="2614150" y="2505350"/>
            <a:chExt cx="284750" cy="243425"/>
          </a:xfrm>
        </p:grpSpPr>
        <p:sp>
          <p:nvSpPr>
            <p:cNvPr id="421" name="Google Shape;421;p34"/>
            <p:cNvSpPr/>
            <p:nvPr/>
          </p:nvSpPr>
          <p:spPr>
            <a:xfrm>
              <a:off x="2614150" y="2505350"/>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9AD7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34"/>
            <p:cNvSpPr/>
            <p:nvPr/>
          </p:nvSpPr>
          <p:spPr>
            <a:xfrm>
              <a:off x="2614150" y="2586475"/>
              <a:ext cx="284750" cy="81175"/>
            </a:xfrm>
            <a:custGeom>
              <a:avLst/>
              <a:gdLst/>
              <a:ahLst/>
              <a:cxnLst/>
              <a:rect l="l" t="t" r="r" b="b"/>
              <a:pathLst>
                <a:path w="11390" h="3247" extrusionOk="0">
                  <a:moveTo>
                    <a:pt x="1" y="1"/>
                  </a:moveTo>
                  <a:lnTo>
                    <a:pt x="1" y="3246"/>
                  </a:lnTo>
                  <a:lnTo>
                    <a:pt x="9824" y="3246"/>
                  </a:lnTo>
                  <a:lnTo>
                    <a:pt x="11389" y="1624"/>
                  </a:lnTo>
                  <a:lnTo>
                    <a:pt x="9824" y="1"/>
                  </a:lnTo>
                  <a:close/>
                </a:path>
              </a:pathLst>
            </a:custGeom>
            <a:solidFill>
              <a:srgbClr val="6DC5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4"/>
            <p:cNvSpPr/>
            <p:nvPr/>
          </p:nvSpPr>
          <p:spPr>
            <a:xfrm>
              <a:off x="2614150" y="2667625"/>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40A2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4" name="Google Shape;424;p34"/>
          <p:cNvSpPr txBox="1"/>
          <p:nvPr/>
        </p:nvSpPr>
        <p:spPr>
          <a:xfrm>
            <a:off x="409683" y="4656190"/>
            <a:ext cx="1816200" cy="342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434343"/>
              </a:buClr>
              <a:buSzPts val="1200"/>
              <a:buFont typeface="EB Garamond"/>
              <a:buNone/>
            </a:pPr>
            <a:r>
              <a:rPr lang="en" sz="1300" i="0" u="none" strike="noStrike" cap="none">
                <a:solidFill>
                  <a:srgbClr val="434343"/>
                </a:solidFill>
                <a:latin typeface="Montserrat Black"/>
                <a:ea typeface="Montserrat Black"/>
                <a:cs typeface="Montserrat Black"/>
                <a:sym typeface="Montserrat Black"/>
              </a:rPr>
              <a:t>RMSE </a:t>
            </a:r>
            <a:r>
              <a:rPr lang="en" sz="1300" b="0" i="0" u="none" strike="noStrike" cap="none">
                <a:solidFill>
                  <a:srgbClr val="434343"/>
                </a:solidFill>
                <a:latin typeface="Montserrat Black"/>
                <a:ea typeface="Montserrat Black"/>
                <a:cs typeface="Montserrat Black"/>
                <a:sym typeface="Montserrat Black"/>
              </a:rPr>
              <a:t>= 0.11</a:t>
            </a:r>
            <a:endParaRPr/>
          </a:p>
        </p:txBody>
      </p:sp>
      <p:sp>
        <p:nvSpPr>
          <p:cNvPr id="425" name="Google Shape;425;p34"/>
          <p:cNvSpPr txBox="1"/>
          <p:nvPr/>
        </p:nvSpPr>
        <p:spPr>
          <a:xfrm>
            <a:off x="1108245" y="4432280"/>
            <a:ext cx="1083000" cy="225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434343"/>
              </a:buClr>
              <a:buSzPts val="1200"/>
              <a:buFont typeface="EB Garamond"/>
              <a:buNone/>
            </a:pPr>
            <a:r>
              <a:rPr lang="en" sz="1300" b="0" i="0" u="none" strike="noStrike" cap="none">
                <a:solidFill>
                  <a:srgbClr val="434343"/>
                </a:solidFill>
                <a:latin typeface="Montserrat Black"/>
                <a:ea typeface="Montserrat Black"/>
                <a:cs typeface="Montserrat Black"/>
                <a:sym typeface="Montserrat Black"/>
              </a:rPr>
              <a:t>= 0.67%</a:t>
            </a:r>
            <a:endParaRPr/>
          </a:p>
        </p:txBody>
      </p:sp>
      <p:sp>
        <p:nvSpPr>
          <p:cNvPr id="426" name="Google Shape;426;p34"/>
          <p:cNvSpPr txBox="1"/>
          <p:nvPr/>
        </p:nvSpPr>
        <p:spPr>
          <a:xfrm>
            <a:off x="492919" y="4161983"/>
            <a:ext cx="1816346" cy="342556"/>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434343"/>
              </a:buClr>
              <a:buSzPts val="1200"/>
              <a:buFont typeface="EB Garamond"/>
              <a:buNone/>
            </a:pPr>
            <a:r>
              <a:rPr lang="en" sz="1300" i="0" u="none" strike="noStrike" cap="none">
                <a:solidFill>
                  <a:srgbClr val="434343"/>
                </a:solidFill>
                <a:latin typeface="Montserrat Black"/>
                <a:ea typeface="Montserrat Black"/>
                <a:cs typeface="Montserrat Black"/>
                <a:sym typeface="Montserrat Black"/>
              </a:rPr>
              <a:t>ACC </a:t>
            </a:r>
            <a:r>
              <a:rPr lang="en" sz="1300" b="0" i="0" u="none" strike="noStrike" cap="none">
                <a:solidFill>
                  <a:srgbClr val="434343"/>
                </a:solidFill>
                <a:latin typeface="Montserrat Black"/>
                <a:ea typeface="Montserrat Black"/>
                <a:cs typeface="Montserrat Black"/>
                <a:sym typeface="Montserrat Black"/>
              </a:rPr>
              <a:t>= 92%</a:t>
            </a:r>
            <a:endParaRPr/>
          </a:p>
        </p:txBody>
      </p:sp>
      <p:grpSp>
        <p:nvGrpSpPr>
          <p:cNvPr id="427" name="Google Shape;427;p34"/>
          <p:cNvGrpSpPr/>
          <p:nvPr/>
        </p:nvGrpSpPr>
        <p:grpSpPr>
          <a:xfrm>
            <a:off x="6823984" y="4270946"/>
            <a:ext cx="2024733" cy="759589"/>
            <a:chOff x="2614150" y="2505350"/>
            <a:chExt cx="284750" cy="243425"/>
          </a:xfrm>
        </p:grpSpPr>
        <p:sp>
          <p:nvSpPr>
            <p:cNvPr id="428" name="Google Shape;428;p34"/>
            <p:cNvSpPr/>
            <p:nvPr/>
          </p:nvSpPr>
          <p:spPr>
            <a:xfrm>
              <a:off x="2614150" y="2505350"/>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9AD7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4"/>
            <p:cNvSpPr/>
            <p:nvPr/>
          </p:nvSpPr>
          <p:spPr>
            <a:xfrm>
              <a:off x="2614150" y="2586475"/>
              <a:ext cx="284750" cy="81175"/>
            </a:xfrm>
            <a:custGeom>
              <a:avLst/>
              <a:gdLst/>
              <a:ahLst/>
              <a:cxnLst/>
              <a:rect l="l" t="t" r="r" b="b"/>
              <a:pathLst>
                <a:path w="11390" h="3247" extrusionOk="0">
                  <a:moveTo>
                    <a:pt x="1" y="1"/>
                  </a:moveTo>
                  <a:lnTo>
                    <a:pt x="1" y="3246"/>
                  </a:lnTo>
                  <a:lnTo>
                    <a:pt x="9824" y="3246"/>
                  </a:lnTo>
                  <a:lnTo>
                    <a:pt x="11389" y="1624"/>
                  </a:lnTo>
                  <a:lnTo>
                    <a:pt x="9824" y="1"/>
                  </a:lnTo>
                  <a:close/>
                </a:path>
              </a:pathLst>
            </a:custGeom>
            <a:solidFill>
              <a:srgbClr val="6DC5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4"/>
            <p:cNvSpPr/>
            <p:nvPr/>
          </p:nvSpPr>
          <p:spPr>
            <a:xfrm>
              <a:off x="2614150" y="2667625"/>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40A2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1" name="Google Shape;431;p34"/>
          <p:cNvSpPr txBox="1"/>
          <p:nvPr/>
        </p:nvSpPr>
        <p:spPr>
          <a:xfrm>
            <a:off x="6716539" y="4716529"/>
            <a:ext cx="1806538" cy="350145"/>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434343"/>
              </a:buClr>
              <a:buSzPts val="1200"/>
              <a:buFont typeface="EB Garamond"/>
              <a:buNone/>
            </a:pPr>
            <a:r>
              <a:rPr lang="en" sz="1300" b="0" i="0" u="none" strike="noStrike" cap="none">
                <a:solidFill>
                  <a:srgbClr val="434343"/>
                </a:solidFill>
                <a:latin typeface="Montserrat Black"/>
                <a:ea typeface="Montserrat Black"/>
                <a:cs typeface="Montserrat Black"/>
                <a:sym typeface="Montserrat Black"/>
              </a:rPr>
              <a:t>RMSE = 0.11</a:t>
            </a:r>
            <a:endParaRPr/>
          </a:p>
        </p:txBody>
      </p:sp>
      <p:sp>
        <p:nvSpPr>
          <p:cNvPr id="432" name="Google Shape;432;p34"/>
          <p:cNvSpPr txBox="1"/>
          <p:nvPr/>
        </p:nvSpPr>
        <p:spPr>
          <a:xfrm>
            <a:off x="6733444" y="4430397"/>
            <a:ext cx="997039" cy="350145"/>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434343"/>
              </a:buClr>
              <a:buSzPts val="1200"/>
              <a:buFont typeface="EB Garamond"/>
              <a:buNone/>
            </a:pPr>
            <a:r>
              <a:rPr lang="en" sz="700" b="0" i="0" u="none" strike="noStrike" cap="none">
                <a:solidFill>
                  <a:srgbClr val="434343"/>
                </a:solidFill>
                <a:latin typeface="Montserrat Black"/>
                <a:ea typeface="Montserrat Black"/>
                <a:cs typeface="Montserrat Black"/>
                <a:sym typeface="Montserrat Black"/>
              </a:rPr>
              <a:t>ERROR </a:t>
            </a:r>
            <a:endParaRPr/>
          </a:p>
          <a:p>
            <a:pPr marL="0" marR="0" lvl="0" indent="0" algn="ctr" rtl="0">
              <a:lnSpc>
                <a:spcPct val="115000"/>
              </a:lnSpc>
              <a:spcBef>
                <a:spcPts val="0"/>
              </a:spcBef>
              <a:spcAft>
                <a:spcPts val="0"/>
              </a:spcAft>
              <a:buClr>
                <a:srgbClr val="434343"/>
              </a:buClr>
              <a:buSzPts val="1200"/>
              <a:buFont typeface="EB Garamond"/>
              <a:buNone/>
            </a:pPr>
            <a:r>
              <a:rPr lang="en" sz="700" b="0" i="0" u="none" strike="noStrike" cap="none">
                <a:solidFill>
                  <a:srgbClr val="434343"/>
                </a:solidFill>
                <a:latin typeface="Montserrat Black"/>
                <a:ea typeface="Montserrat Black"/>
                <a:cs typeface="Montserrat Black"/>
                <a:sym typeface="Montserrat Black"/>
              </a:rPr>
              <a:t>PERCENTAGE  </a:t>
            </a:r>
            <a:endParaRPr/>
          </a:p>
        </p:txBody>
      </p:sp>
      <p:sp>
        <p:nvSpPr>
          <p:cNvPr id="433" name="Google Shape;433;p34"/>
          <p:cNvSpPr txBox="1"/>
          <p:nvPr/>
        </p:nvSpPr>
        <p:spPr>
          <a:xfrm>
            <a:off x="7385938" y="4463307"/>
            <a:ext cx="1077294" cy="230333"/>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434343"/>
              </a:buClr>
              <a:buSzPts val="1200"/>
              <a:buFont typeface="EB Garamond"/>
              <a:buNone/>
            </a:pPr>
            <a:r>
              <a:rPr lang="en" sz="1300" b="0" i="0" u="none" strike="noStrike" cap="none">
                <a:solidFill>
                  <a:srgbClr val="434343"/>
                </a:solidFill>
                <a:latin typeface="Montserrat Black"/>
                <a:ea typeface="Montserrat Black"/>
                <a:cs typeface="Montserrat Black"/>
                <a:sym typeface="Montserrat Black"/>
              </a:rPr>
              <a:t>= 2.56%</a:t>
            </a:r>
            <a:endParaRPr/>
          </a:p>
        </p:txBody>
      </p:sp>
      <p:sp>
        <p:nvSpPr>
          <p:cNvPr id="434" name="Google Shape;434;p34"/>
          <p:cNvSpPr txBox="1"/>
          <p:nvPr/>
        </p:nvSpPr>
        <p:spPr>
          <a:xfrm>
            <a:off x="6810668" y="4194568"/>
            <a:ext cx="1806538" cy="350145"/>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434343"/>
              </a:buClr>
              <a:buSzPts val="1200"/>
              <a:buFont typeface="EB Garamond"/>
              <a:buNone/>
            </a:pPr>
            <a:r>
              <a:rPr lang="en" sz="1300" b="0" i="0" u="none" strike="noStrike" cap="none">
                <a:solidFill>
                  <a:srgbClr val="434343"/>
                </a:solidFill>
                <a:latin typeface="Montserrat Black"/>
                <a:ea typeface="Montserrat Black"/>
                <a:cs typeface="Montserrat Black"/>
                <a:sym typeface="Montserrat Black"/>
              </a:rPr>
              <a:t>ACC = 92%</a:t>
            </a:r>
            <a:endParaRPr/>
          </a:p>
        </p:txBody>
      </p:sp>
      <p:sp>
        <p:nvSpPr>
          <p:cNvPr id="435" name="Google Shape;435;p34"/>
          <p:cNvSpPr txBox="1"/>
          <p:nvPr/>
        </p:nvSpPr>
        <p:spPr>
          <a:xfrm>
            <a:off x="3009983" y="134831"/>
            <a:ext cx="3058897" cy="209352"/>
          </a:xfrm>
          <a:prstGeom prst="rect">
            <a:avLst/>
          </a:prstGeom>
          <a:solidFill>
            <a:srgbClr val="6DC5BF"/>
          </a:solid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Montserrat ExtraBold"/>
                <a:ea typeface="Montserrat ExtraBold"/>
                <a:cs typeface="Montserrat ExtraBold"/>
                <a:sym typeface="Montserrat ExtraBold"/>
              </a:rPr>
              <a:t>COMPARING THE MODEL</a:t>
            </a:r>
            <a:endParaRPr sz="1100" b="0" i="0" u="none" strike="noStrike" cap="none" dirty="0">
              <a:solidFill>
                <a:schemeClr val="lt1"/>
              </a:solidFill>
              <a:latin typeface="EB Garamond"/>
              <a:ea typeface="EB Garamond"/>
              <a:cs typeface="EB Garamond"/>
              <a:sym typeface="EB Garamond"/>
            </a:endParaRPr>
          </a:p>
        </p:txBody>
      </p:sp>
      <p:sp>
        <p:nvSpPr>
          <p:cNvPr id="436" name="Google Shape;436;p34"/>
          <p:cNvSpPr txBox="1"/>
          <p:nvPr/>
        </p:nvSpPr>
        <p:spPr>
          <a:xfrm>
            <a:off x="473398" y="3600584"/>
            <a:ext cx="1855389" cy="55726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Clr>
                <a:srgbClr val="434343"/>
              </a:buClr>
              <a:buSzPts val="1200"/>
              <a:buFont typeface="EB Garamond"/>
              <a:buNone/>
            </a:pPr>
            <a:endParaRPr sz="600" b="1" i="0" u="none" strike="noStrike" cap="none">
              <a:solidFill>
                <a:srgbClr val="434343"/>
              </a:solidFill>
              <a:latin typeface="Montserrat Light"/>
              <a:ea typeface="Montserrat Light"/>
              <a:cs typeface="Montserrat Light"/>
              <a:sym typeface="Montserrat Light"/>
            </a:endParaRPr>
          </a:p>
        </p:txBody>
      </p:sp>
      <p:sp>
        <p:nvSpPr>
          <p:cNvPr id="437" name="Google Shape;437;p34"/>
          <p:cNvSpPr txBox="1"/>
          <p:nvPr/>
        </p:nvSpPr>
        <p:spPr>
          <a:xfrm>
            <a:off x="6796401" y="3613127"/>
            <a:ext cx="1835071" cy="567277"/>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just" rtl="0">
              <a:lnSpc>
                <a:spcPct val="100000"/>
              </a:lnSpc>
              <a:spcBef>
                <a:spcPts val="0"/>
              </a:spcBef>
              <a:spcAft>
                <a:spcPts val="1600"/>
              </a:spcAft>
              <a:buClr>
                <a:srgbClr val="434343"/>
              </a:buClr>
              <a:buSzPts val="1200"/>
              <a:buFont typeface="EB Garamond"/>
              <a:buNone/>
            </a:pPr>
            <a:r>
              <a:rPr lang="en" sz="1000" i="0" u="none" strike="noStrike" cap="none">
                <a:solidFill>
                  <a:srgbClr val="434343"/>
                </a:solidFill>
                <a:latin typeface="EB Garamond"/>
                <a:ea typeface="EB Garamond"/>
                <a:cs typeface="EB Garamond"/>
                <a:sym typeface="EB Garamond"/>
              </a:rPr>
              <a:t>It reduce the overfitting, but</a:t>
            </a:r>
            <a:r>
              <a:rPr lang="en" sz="1000">
                <a:solidFill>
                  <a:srgbClr val="434343"/>
                </a:solidFill>
                <a:latin typeface="EB Garamond"/>
                <a:ea typeface="EB Garamond"/>
                <a:cs typeface="EB Garamond"/>
                <a:sym typeface="EB Garamond"/>
              </a:rPr>
              <a:t> used a lot </a:t>
            </a:r>
            <a:r>
              <a:rPr lang="en" sz="1000" i="0" u="none" strike="noStrike" cap="none">
                <a:solidFill>
                  <a:srgbClr val="434343"/>
                </a:solidFill>
                <a:latin typeface="EB Garamond"/>
                <a:ea typeface="EB Garamond"/>
                <a:cs typeface="EB Garamond"/>
                <a:sym typeface="EB Garamond"/>
              </a:rPr>
              <a:t>of features. Model would be too complex</a:t>
            </a:r>
            <a:endParaRPr sz="1000" i="0" u="none" strike="noStrike" cap="none">
              <a:solidFill>
                <a:srgbClr val="434343"/>
              </a:solidFill>
              <a:latin typeface="EB Garamond"/>
              <a:ea typeface="EB Garamond"/>
              <a:cs typeface="EB Garamond"/>
              <a:sym typeface="EB Garamond"/>
            </a:endParaRPr>
          </a:p>
        </p:txBody>
      </p:sp>
      <p:sp>
        <p:nvSpPr>
          <p:cNvPr id="438" name="Google Shape;438;p34"/>
          <p:cNvSpPr txBox="1"/>
          <p:nvPr/>
        </p:nvSpPr>
        <p:spPr>
          <a:xfrm>
            <a:off x="444688" y="4402052"/>
            <a:ext cx="996900" cy="350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434343"/>
              </a:buClr>
              <a:buSzPts val="1200"/>
              <a:buFont typeface="EB Garamond"/>
              <a:buNone/>
            </a:pPr>
            <a:r>
              <a:rPr lang="en" sz="700" i="0" u="none" strike="noStrike" cap="none">
                <a:solidFill>
                  <a:srgbClr val="434343"/>
                </a:solidFill>
                <a:latin typeface="Montserrat Black"/>
                <a:ea typeface="Montserrat Black"/>
                <a:cs typeface="Montserrat Black"/>
                <a:sym typeface="Montserrat Black"/>
              </a:rPr>
              <a:t>ERROR </a:t>
            </a:r>
            <a:endParaRPr>
              <a:latin typeface="Montserrat Black"/>
              <a:ea typeface="Montserrat Black"/>
              <a:cs typeface="Montserrat Black"/>
              <a:sym typeface="Montserrat Black"/>
            </a:endParaRPr>
          </a:p>
          <a:p>
            <a:pPr marL="0" marR="0" lvl="0" indent="0" algn="ctr" rtl="0">
              <a:lnSpc>
                <a:spcPct val="115000"/>
              </a:lnSpc>
              <a:spcBef>
                <a:spcPts val="0"/>
              </a:spcBef>
              <a:spcAft>
                <a:spcPts val="0"/>
              </a:spcAft>
              <a:buClr>
                <a:srgbClr val="434343"/>
              </a:buClr>
              <a:buSzPts val="1200"/>
              <a:buFont typeface="EB Garamond"/>
              <a:buNone/>
            </a:pPr>
            <a:r>
              <a:rPr lang="en" sz="700" i="0" u="none" strike="noStrike" cap="none">
                <a:solidFill>
                  <a:srgbClr val="434343"/>
                </a:solidFill>
                <a:latin typeface="Montserrat Black"/>
                <a:ea typeface="Montserrat Black"/>
                <a:cs typeface="Montserrat Black"/>
                <a:sym typeface="Montserrat Black"/>
              </a:rPr>
              <a:t>PERCENTAGE  </a:t>
            </a:r>
            <a:endParaRPr>
              <a:latin typeface="Montserrat Black"/>
              <a:ea typeface="Montserrat Black"/>
              <a:cs typeface="Montserrat Black"/>
              <a:sym typeface="Montserrat Black"/>
            </a:endParaRPr>
          </a:p>
        </p:txBody>
      </p:sp>
      <p:pic>
        <p:nvPicPr>
          <p:cNvPr id="439" name="Google Shape;439;p34"/>
          <p:cNvPicPr preferRelativeResize="0"/>
          <p:nvPr/>
        </p:nvPicPr>
        <p:blipFill rotWithShape="1">
          <a:blip r:embed="rId3">
            <a:alphaModFix/>
          </a:blip>
          <a:srcRect/>
          <a:stretch/>
        </p:blipFill>
        <p:spPr>
          <a:xfrm>
            <a:off x="3537614" y="961022"/>
            <a:ext cx="2003633" cy="2557311"/>
          </a:xfrm>
          <a:prstGeom prst="rect">
            <a:avLst/>
          </a:prstGeom>
          <a:solidFill>
            <a:schemeClr val="accent2"/>
          </a:solidFill>
          <a:ln w="9525" cap="flat" cmpd="sng">
            <a:solidFill>
              <a:schemeClr val="dk1"/>
            </a:solidFill>
            <a:prstDash val="solid"/>
            <a:round/>
            <a:headEnd type="none" w="sm" len="sm"/>
            <a:tailEnd type="none" w="sm" len="sm"/>
          </a:ln>
        </p:spPr>
      </p:pic>
      <p:pic>
        <p:nvPicPr>
          <p:cNvPr id="440" name="Google Shape;440;p34"/>
          <p:cNvPicPr preferRelativeResize="0"/>
          <p:nvPr/>
        </p:nvPicPr>
        <p:blipFill rotWithShape="1">
          <a:blip r:embed="rId4">
            <a:alphaModFix/>
          </a:blip>
          <a:srcRect/>
          <a:stretch/>
        </p:blipFill>
        <p:spPr>
          <a:xfrm>
            <a:off x="467019" y="955681"/>
            <a:ext cx="1982795" cy="2567995"/>
          </a:xfrm>
          <a:prstGeom prst="rect">
            <a:avLst/>
          </a:prstGeom>
          <a:solidFill>
            <a:schemeClr val="accent2"/>
          </a:solidFill>
          <a:ln w="9525" cap="flat" cmpd="sng">
            <a:solidFill>
              <a:schemeClr val="dk1"/>
            </a:solidFill>
            <a:prstDash val="solid"/>
            <a:round/>
            <a:headEnd type="none" w="sm" len="sm"/>
            <a:tailEnd type="none" w="sm" len="sm"/>
          </a:ln>
        </p:spPr>
      </p:pic>
      <p:sp>
        <p:nvSpPr>
          <p:cNvPr id="441" name="Google Shape;441;p34"/>
          <p:cNvSpPr txBox="1"/>
          <p:nvPr/>
        </p:nvSpPr>
        <p:spPr>
          <a:xfrm>
            <a:off x="519397" y="3594706"/>
            <a:ext cx="1835100" cy="56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just" rtl="0">
              <a:lnSpc>
                <a:spcPct val="100000"/>
              </a:lnSpc>
              <a:spcBef>
                <a:spcPts val="0"/>
              </a:spcBef>
              <a:spcAft>
                <a:spcPts val="1600"/>
              </a:spcAft>
              <a:buClr>
                <a:srgbClr val="434343"/>
              </a:buClr>
              <a:buSzPts val="1200"/>
              <a:buFont typeface="EB Garamond"/>
              <a:buNone/>
            </a:pPr>
            <a:r>
              <a:rPr lang="en" sz="1000" i="0" u="none" strike="noStrike" cap="none">
                <a:solidFill>
                  <a:srgbClr val="434343"/>
                </a:solidFill>
                <a:latin typeface="EB Garamond"/>
                <a:ea typeface="EB Garamond"/>
                <a:cs typeface="EB Garamond"/>
                <a:sym typeface="EB Garamond"/>
              </a:rPr>
              <a:t>It ha</a:t>
            </a:r>
            <a:r>
              <a:rPr lang="en" sz="1000">
                <a:solidFill>
                  <a:srgbClr val="434343"/>
                </a:solidFill>
                <a:latin typeface="EB Garamond"/>
                <a:ea typeface="EB Garamond"/>
                <a:cs typeface="EB Garamond"/>
                <a:sym typeface="EB Garamond"/>
              </a:rPr>
              <a:t>ve </a:t>
            </a:r>
            <a:r>
              <a:rPr lang="en" sz="1000" i="0" u="none" strike="noStrike" cap="none">
                <a:solidFill>
                  <a:srgbClr val="434343"/>
                </a:solidFill>
                <a:latin typeface="EB Garamond"/>
                <a:ea typeface="EB Garamond"/>
                <a:cs typeface="EB Garamond"/>
                <a:sym typeface="EB Garamond"/>
              </a:rPr>
              <a:t>lower accuracy and error percentage compared to Lasso CV.  </a:t>
            </a:r>
            <a:endParaRPr sz="1000" i="0" u="none" strike="noStrike" cap="none">
              <a:solidFill>
                <a:srgbClr val="434343"/>
              </a:solidFill>
              <a:latin typeface="EB Garamond"/>
              <a:ea typeface="EB Garamond"/>
              <a:cs typeface="EB Garamond"/>
              <a:sym typeface="EB Garamond"/>
            </a:endParaRPr>
          </a:p>
        </p:txBody>
      </p:sp>
      <p:pic>
        <p:nvPicPr>
          <p:cNvPr id="442" name="Google Shape;442;p34"/>
          <p:cNvPicPr preferRelativeResize="0"/>
          <p:nvPr/>
        </p:nvPicPr>
        <p:blipFill rotWithShape="1">
          <a:blip r:embed="rId5">
            <a:alphaModFix/>
          </a:blip>
          <a:srcRect/>
          <a:stretch/>
        </p:blipFill>
        <p:spPr>
          <a:xfrm>
            <a:off x="6729754" y="1024152"/>
            <a:ext cx="2024802" cy="2499524"/>
          </a:xfrm>
          <a:prstGeom prst="rect">
            <a:avLst/>
          </a:prstGeom>
          <a:solidFill>
            <a:schemeClr val="accent2"/>
          </a:solid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
                                        </p:tgtEl>
                                        <p:attrNameLst>
                                          <p:attrName>style.visibility</p:attrName>
                                        </p:attrNameLst>
                                      </p:cBhvr>
                                      <p:to>
                                        <p:strVal val="visible"/>
                                      </p:to>
                                    </p:set>
                                    <p:animEffect transition="in" filter="fade">
                                      <p:cBhvr>
                                        <p:cTn id="7" dur="1000"/>
                                        <p:tgtEl>
                                          <p:spTgt spid="409"/>
                                        </p:tgtEl>
                                      </p:cBhvr>
                                    </p:animEffect>
                                  </p:childTnLst>
                                </p:cTn>
                              </p:par>
                              <p:par>
                                <p:cTn id="8" presetID="10" presetClass="entr" presetSubtype="0" fill="hold" nodeType="withEffect">
                                  <p:stCondLst>
                                    <p:cond delay="0"/>
                                  </p:stCondLst>
                                  <p:childTnLst>
                                    <p:set>
                                      <p:cBhvr>
                                        <p:cTn id="9" dur="1" fill="hold">
                                          <p:stCondLst>
                                            <p:cond delay="0"/>
                                          </p:stCondLst>
                                        </p:cTn>
                                        <p:tgtEl>
                                          <p:spTgt spid="420"/>
                                        </p:tgtEl>
                                        <p:attrNameLst>
                                          <p:attrName>style.visibility</p:attrName>
                                        </p:attrNameLst>
                                      </p:cBhvr>
                                      <p:to>
                                        <p:strVal val="visible"/>
                                      </p:to>
                                    </p:set>
                                    <p:animEffect transition="in" filter="fade">
                                      <p:cBhvr>
                                        <p:cTn id="10" dur="1000"/>
                                        <p:tgtEl>
                                          <p:spTgt spid="420"/>
                                        </p:tgtEl>
                                      </p:cBhvr>
                                    </p:animEffect>
                                  </p:childTnLst>
                                </p:cTn>
                              </p:par>
                              <p:par>
                                <p:cTn id="11" presetID="10" presetClass="entr" presetSubtype="0" fill="hold" nodeType="withEffect">
                                  <p:stCondLst>
                                    <p:cond delay="0"/>
                                  </p:stCondLst>
                                  <p:childTnLst>
                                    <p:set>
                                      <p:cBhvr>
                                        <p:cTn id="12" dur="1" fill="hold">
                                          <p:stCondLst>
                                            <p:cond delay="0"/>
                                          </p:stCondLst>
                                        </p:cTn>
                                        <p:tgtEl>
                                          <p:spTgt spid="424"/>
                                        </p:tgtEl>
                                        <p:attrNameLst>
                                          <p:attrName>style.visibility</p:attrName>
                                        </p:attrNameLst>
                                      </p:cBhvr>
                                      <p:to>
                                        <p:strVal val="visible"/>
                                      </p:to>
                                    </p:set>
                                    <p:animEffect transition="in" filter="fade">
                                      <p:cBhvr>
                                        <p:cTn id="13" dur="1000"/>
                                        <p:tgtEl>
                                          <p:spTgt spid="424"/>
                                        </p:tgtEl>
                                      </p:cBhvr>
                                    </p:animEffect>
                                  </p:childTnLst>
                                </p:cTn>
                              </p:par>
                              <p:par>
                                <p:cTn id="14" presetID="10" presetClass="entr" presetSubtype="0" fill="hold" nodeType="withEffect">
                                  <p:stCondLst>
                                    <p:cond delay="0"/>
                                  </p:stCondLst>
                                  <p:childTnLst>
                                    <p:set>
                                      <p:cBhvr>
                                        <p:cTn id="15" dur="1" fill="hold">
                                          <p:stCondLst>
                                            <p:cond delay="0"/>
                                          </p:stCondLst>
                                        </p:cTn>
                                        <p:tgtEl>
                                          <p:spTgt spid="425"/>
                                        </p:tgtEl>
                                        <p:attrNameLst>
                                          <p:attrName>style.visibility</p:attrName>
                                        </p:attrNameLst>
                                      </p:cBhvr>
                                      <p:to>
                                        <p:strVal val="visible"/>
                                      </p:to>
                                    </p:set>
                                    <p:animEffect transition="in" filter="fade">
                                      <p:cBhvr>
                                        <p:cTn id="16" dur="1000"/>
                                        <p:tgtEl>
                                          <p:spTgt spid="425"/>
                                        </p:tgtEl>
                                      </p:cBhvr>
                                    </p:animEffect>
                                  </p:childTnLst>
                                </p:cTn>
                              </p:par>
                              <p:par>
                                <p:cTn id="17" presetID="10" presetClass="entr" presetSubtype="0" fill="hold" nodeType="withEffect">
                                  <p:stCondLst>
                                    <p:cond delay="0"/>
                                  </p:stCondLst>
                                  <p:childTnLst>
                                    <p:set>
                                      <p:cBhvr>
                                        <p:cTn id="18" dur="1" fill="hold">
                                          <p:stCondLst>
                                            <p:cond delay="0"/>
                                          </p:stCondLst>
                                        </p:cTn>
                                        <p:tgtEl>
                                          <p:spTgt spid="426"/>
                                        </p:tgtEl>
                                        <p:attrNameLst>
                                          <p:attrName>style.visibility</p:attrName>
                                        </p:attrNameLst>
                                      </p:cBhvr>
                                      <p:to>
                                        <p:strVal val="visible"/>
                                      </p:to>
                                    </p:set>
                                    <p:animEffect transition="in" filter="fade">
                                      <p:cBhvr>
                                        <p:cTn id="19" dur="1000"/>
                                        <p:tgtEl>
                                          <p:spTgt spid="426"/>
                                        </p:tgtEl>
                                      </p:cBhvr>
                                    </p:animEffect>
                                  </p:childTnLst>
                                </p:cTn>
                              </p:par>
                              <p:par>
                                <p:cTn id="20" presetID="10" presetClass="entr" presetSubtype="0" fill="hold" nodeType="withEffect">
                                  <p:stCondLst>
                                    <p:cond delay="0"/>
                                  </p:stCondLst>
                                  <p:childTnLst>
                                    <p:set>
                                      <p:cBhvr>
                                        <p:cTn id="21" dur="1" fill="hold">
                                          <p:stCondLst>
                                            <p:cond delay="0"/>
                                          </p:stCondLst>
                                        </p:cTn>
                                        <p:tgtEl>
                                          <p:spTgt spid="436"/>
                                        </p:tgtEl>
                                        <p:attrNameLst>
                                          <p:attrName>style.visibility</p:attrName>
                                        </p:attrNameLst>
                                      </p:cBhvr>
                                      <p:to>
                                        <p:strVal val="visible"/>
                                      </p:to>
                                    </p:set>
                                    <p:animEffect transition="in" filter="fade">
                                      <p:cBhvr>
                                        <p:cTn id="22" dur="1000"/>
                                        <p:tgtEl>
                                          <p:spTgt spid="436"/>
                                        </p:tgtEl>
                                      </p:cBhvr>
                                    </p:animEffect>
                                  </p:childTnLst>
                                </p:cTn>
                              </p:par>
                              <p:par>
                                <p:cTn id="23" presetID="10" presetClass="entr" presetSubtype="0" fill="hold" nodeType="withEffect">
                                  <p:stCondLst>
                                    <p:cond delay="0"/>
                                  </p:stCondLst>
                                  <p:childTnLst>
                                    <p:set>
                                      <p:cBhvr>
                                        <p:cTn id="24" dur="1" fill="hold">
                                          <p:stCondLst>
                                            <p:cond delay="0"/>
                                          </p:stCondLst>
                                        </p:cTn>
                                        <p:tgtEl>
                                          <p:spTgt spid="438"/>
                                        </p:tgtEl>
                                        <p:attrNameLst>
                                          <p:attrName>style.visibility</p:attrName>
                                        </p:attrNameLst>
                                      </p:cBhvr>
                                      <p:to>
                                        <p:strVal val="visible"/>
                                      </p:to>
                                    </p:set>
                                    <p:animEffect transition="in" filter="fade">
                                      <p:cBhvr>
                                        <p:cTn id="25" dur="1000"/>
                                        <p:tgtEl>
                                          <p:spTgt spid="438"/>
                                        </p:tgtEl>
                                      </p:cBhvr>
                                    </p:animEffect>
                                  </p:childTnLst>
                                </p:cTn>
                              </p:par>
                              <p:par>
                                <p:cTn id="26" presetID="10" presetClass="entr" presetSubtype="0" fill="hold" nodeType="withEffect">
                                  <p:stCondLst>
                                    <p:cond delay="0"/>
                                  </p:stCondLst>
                                  <p:childTnLst>
                                    <p:set>
                                      <p:cBhvr>
                                        <p:cTn id="27" dur="1" fill="hold">
                                          <p:stCondLst>
                                            <p:cond delay="0"/>
                                          </p:stCondLst>
                                        </p:cTn>
                                        <p:tgtEl>
                                          <p:spTgt spid="440"/>
                                        </p:tgtEl>
                                        <p:attrNameLst>
                                          <p:attrName>style.visibility</p:attrName>
                                        </p:attrNameLst>
                                      </p:cBhvr>
                                      <p:to>
                                        <p:strVal val="visible"/>
                                      </p:to>
                                    </p:set>
                                    <p:animEffect transition="in" filter="fade">
                                      <p:cBhvr>
                                        <p:cTn id="28" dur="1000"/>
                                        <p:tgtEl>
                                          <p:spTgt spid="440"/>
                                        </p:tgtEl>
                                      </p:cBhvr>
                                    </p:animEffect>
                                  </p:childTnLst>
                                </p:cTn>
                              </p:par>
                              <p:par>
                                <p:cTn id="29" presetID="10" presetClass="entr" presetSubtype="0" fill="hold" nodeType="withEffect">
                                  <p:stCondLst>
                                    <p:cond delay="0"/>
                                  </p:stCondLst>
                                  <p:childTnLst>
                                    <p:set>
                                      <p:cBhvr>
                                        <p:cTn id="30" dur="1" fill="hold">
                                          <p:stCondLst>
                                            <p:cond delay="0"/>
                                          </p:stCondLst>
                                        </p:cTn>
                                        <p:tgtEl>
                                          <p:spTgt spid="441"/>
                                        </p:tgtEl>
                                        <p:attrNameLst>
                                          <p:attrName>style.visibility</p:attrName>
                                        </p:attrNameLst>
                                      </p:cBhvr>
                                      <p:to>
                                        <p:strVal val="visible"/>
                                      </p:to>
                                    </p:set>
                                    <p:animEffect transition="in" filter="fade">
                                      <p:cBhvr>
                                        <p:cTn id="31" dur="1000"/>
                                        <p:tgtEl>
                                          <p:spTgt spid="44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05"/>
                                        </p:tgtEl>
                                        <p:attrNameLst>
                                          <p:attrName>style.visibility</p:attrName>
                                        </p:attrNameLst>
                                      </p:cBhvr>
                                      <p:to>
                                        <p:strVal val="visible"/>
                                      </p:to>
                                    </p:set>
                                    <p:animEffect transition="in" filter="fade">
                                      <p:cBhvr>
                                        <p:cTn id="36" dur="1000"/>
                                        <p:tgtEl>
                                          <p:spTgt spid="405"/>
                                        </p:tgtEl>
                                      </p:cBhvr>
                                    </p:animEffect>
                                  </p:childTnLst>
                                </p:cTn>
                              </p:par>
                              <p:par>
                                <p:cTn id="37" presetID="10" presetClass="entr" presetSubtype="0" fill="hold" nodeType="withEffect">
                                  <p:stCondLst>
                                    <p:cond delay="0"/>
                                  </p:stCondLst>
                                  <p:childTnLst>
                                    <p:set>
                                      <p:cBhvr>
                                        <p:cTn id="38" dur="1" fill="hold">
                                          <p:stCondLst>
                                            <p:cond delay="0"/>
                                          </p:stCondLst>
                                        </p:cTn>
                                        <p:tgtEl>
                                          <p:spTgt spid="410"/>
                                        </p:tgtEl>
                                        <p:attrNameLst>
                                          <p:attrName>style.visibility</p:attrName>
                                        </p:attrNameLst>
                                      </p:cBhvr>
                                      <p:to>
                                        <p:strVal val="visible"/>
                                      </p:to>
                                    </p:set>
                                    <p:animEffect transition="in" filter="fade">
                                      <p:cBhvr>
                                        <p:cTn id="39" dur="1000"/>
                                        <p:tgtEl>
                                          <p:spTgt spid="410"/>
                                        </p:tgtEl>
                                      </p:cBhvr>
                                    </p:animEffect>
                                  </p:childTnLst>
                                </p:cTn>
                              </p:par>
                              <p:par>
                                <p:cTn id="40" presetID="10" presetClass="entr" presetSubtype="0" fill="hold" nodeType="withEffect">
                                  <p:stCondLst>
                                    <p:cond delay="0"/>
                                  </p:stCondLst>
                                  <p:childTnLst>
                                    <p:set>
                                      <p:cBhvr>
                                        <p:cTn id="41" dur="1" fill="hold">
                                          <p:stCondLst>
                                            <p:cond delay="0"/>
                                          </p:stCondLst>
                                        </p:cTn>
                                        <p:tgtEl>
                                          <p:spTgt spid="416"/>
                                        </p:tgtEl>
                                        <p:attrNameLst>
                                          <p:attrName>style.visibility</p:attrName>
                                        </p:attrNameLst>
                                      </p:cBhvr>
                                      <p:to>
                                        <p:strVal val="visible"/>
                                      </p:to>
                                    </p:set>
                                    <p:animEffect transition="in" filter="fade">
                                      <p:cBhvr>
                                        <p:cTn id="42" dur="1000"/>
                                        <p:tgtEl>
                                          <p:spTgt spid="416"/>
                                        </p:tgtEl>
                                      </p:cBhvr>
                                    </p:animEffect>
                                  </p:childTnLst>
                                </p:cTn>
                              </p:par>
                              <p:par>
                                <p:cTn id="43" presetID="10" presetClass="entr" presetSubtype="0" fill="hold" nodeType="withEffect">
                                  <p:stCondLst>
                                    <p:cond delay="0"/>
                                  </p:stCondLst>
                                  <p:childTnLst>
                                    <p:set>
                                      <p:cBhvr>
                                        <p:cTn id="44" dur="1" fill="hold">
                                          <p:stCondLst>
                                            <p:cond delay="0"/>
                                          </p:stCondLst>
                                        </p:cTn>
                                        <p:tgtEl>
                                          <p:spTgt spid="417"/>
                                        </p:tgtEl>
                                        <p:attrNameLst>
                                          <p:attrName>style.visibility</p:attrName>
                                        </p:attrNameLst>
                                      </p:cBhvr>
                                      <p:to>
                                        <p:strVal val="visible"/>
                                      </p:to>
                                    </p:set>
                                    <p:animEffect transition="in" filter="fade">
                                      <p:cBhvr>
                                        <p:cTn id="45" dur="1000"/>
                                        <p:tgtEl>
                                          <p:spTgt spid="417"/>
                                        </p:tgtEl>
                                      </p:cBhvr>
                                    </p:animEffect>
                                  </p:childTnLst>
                                </p:cTn>
                              </p:par>
                              <p:par>
                                <p:cTn id="46" presetID="10" presetClass="entr" presetSubtype="0" fill="hold" nodeType="withEffect">
                                  <p:stCondLst>
                                    <p:cond delay="0"/>
                                  </p:stCondLst>
                                  <p:childTnLst>
                                    <p:set>
                                      <p:cBhvr>
                                        <p:cTn id="47" dur="1" fill="hold">
                                          <p:stCondLst>
                                            <p:cond delay="0"/>
                                          </p:stCondLst>
                                        </p:cTn>
                                        <p:tgtEl>
                                          <p:spTgt spid="418"/>
                                        </p:tgtEl>
                                        <p:attrNameLst>
                                          <p:attrName>style.visibility</p:attrName>
                                        </p:attrNameLst>
                                      </p:cBhvr>
                                      <p:to>
                                        <p:strVal val="visible"/>
                                      </p:to>
                                    </p:set>
                                    <p:animEffect transition="in" filter="fade">
                                      <p:cBhvr>
                                        <p:cTn id="48" dur="1000"/>
                                        <p:tgtEl>
                                          <p:spTgt spid="418"/>
                                        </p:tgtEl>
                                      </p:cBhvr>
                                    </p:animEffect>
                                  </p:childTnLst>
                                </p:cTn>
                              </p:par>
                              <p:par>
                                <p:cTn id="49" presetID="10" presetClass="entr" presetSubtype="0" fill="hold" nodeType="withEffect">
                                  <p:stCondLst>
                                    <p:cond delay="0"/>
                                  </p:stCondLst>
                                  <p:childTnLst>
                                    <p:set>
                                      <p:cBhvr>
                                        <p:cTn id="50" dur="1" fill="hold">
                                          <p:stCondLst>
                                            <p:cond delay="0"/>
                                          </p:stCondLst>
                                        </p:cTn>
                                        <p:tgtEl>
                                          <p:spTgt spid="419"/>
                                        </p:tgtEl>
                                        <p:attrNameLst>
                                          <p:attrName>style.visibility</p:attrName>
                                        </p:attrNameLst>
                                      </p:cBhvr>
                                      <p:to>
                                        <p:strVal val="visible"/>
                                      </p:to>
                                    </p:set>
                                    <p:animEffect transition="in" filter="fade">
                                      <p:cBhvr>
                                        <p:cTn id="51" dur="1000"/>
                                        <p:tgtEl>
                                          <p:spTgt spid="419"/>
                                        </p:tgtEl>
                                      </p:cBhvr>
                                    </p:animEffect>
                                  </p:childTnLst>
                                </p:cTn>
                              </p:par>
                              <p:par>
                                <p:cTn id="52" presetID="10" presetClass="entr" presetSubtype="0" fill="hold" nodeType="withEffect">
                                  <p:stCondLst>
                                    <p:cond delay="0"/>
                                  </p:stCondLst>
                                  <p:childTnLst>
                                    <p:set>
                                      <p:cBhvr>
                                        <p:cTn id="53" dur="1" fill="hold">
                                          <p:stCondLst>
                                            <p:cond delay="0"/>
                                          </p:stCondLst>
                                        </p:cTn>
                                        <p:tgtEl>
                                          <p:spTgt spid="439"/>
                                        </p:tgtEl>
                                        <p:attrNameLst>
                                          <p:attrName>style.visibility</p:attrName>
                                        </p:attrNameLst>
                                      </p:cBhvr>
                                      <p:to>
                                        <p:strVal val="visible"/>
                                      </p:to>
                                    </p:set>
                                    <p:animEffect transition="in" filter="fade">
                                      <p:cBhvr>
                                        <p:cTn id="54" dur="1000"/>
                                        <p:tgtEl>
                                          <p:spTgt spid="4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11"/>
                                        </p:tgtEl>
                                        <p:attrNameLst>
                                          <p:attrName>style.visibility</p:attrName>
                                        </p:attrNameLst>
                                      </p:cBhvr>
                                      <p:to>
                                        <p:strVal val="visible"/>
                                      </p:to>
                                    </p:set>
                                    <p:animEffect transition="in" filter="fade">
                                      <p:cBhvr>
                                        <p:cTn id="59" dur="1000"/>
                                        <p:tgtEl>
                                          <p:spTgt spid="411"/>
                                        </p:tgtEl>
                                      </p:cBhvr>
                                    </p:animEffect>
                                  </p:childTnLst>
                                </p:cTn>
                              </p:par>
                              <p:par>
                                <p:cTn id="60" presetID="10" presetClass="entr" presetSubtype="0" fill="hold" nodeType="withEffect">
                                  <p:stCondLst>
                                    <p:cond delay="0"/>
                                  </p:stCondLst>
                                  <p:childTnLst>
                                    <p:set>
                                      <p:cBhvr>
                                        <p:cTn id="61" dur="1" fill="hold">
                                          <p:stCondLst>
                                            <p:cond delay="0"/>
                                          </p:stCondLst>
                                        </p:cTn>
                                        <p:tgtEl>
                                          <p:spTgt spid="427"/>
                                        </p:tgtEl>
                                        <p:attrNameLst>
                                          <p:attrName>style.visibility</p:attrName>
                                        </p:attrNameLst>
                                      </p:cBhvr>
                                      <p:to>
                                        <p:strVal val="visible"/>
                                      </p:to>
                                    </p:set>
                                    <p:animEffect transition="in" filter="fade">
                                      <p:cBhvr>
                                        <p:cTn id="62" dur="1000"/>
                                        <p:tgtEl>
                                          <p:spTgt spid="427"/>
                                        </p:tgtEl>
                                      </p:cBhvr>
                                    </p:animEffect>
                                  </p:childTnLst>
                                </p:cTn>
                              </p:par>
                              <p:par>
                                <p:cTn id="63" presetID="10" presetClass="entr" presetSubtype="0" fill="hold" nodeType="withEffect">
                                  <p:stCondLst>
                                    <p:cond delay="0"/>
                                  </p:stCondLst>
                                  <p:childTnLst>
                                    <p:set>
                                      <p:cBhvr>
                                        <p:cTn id="64" dur="1" fill="hold">
                                          <p:stCondLst>
                                            <p:cond delay="0"/>
                                          </p:stCondLst>
                                        </p:cTn>
                                        <p:tgtEl>
                                          <p:spTgt spid="431"/>
                                        </p:tgtEl>
                                        <p:attrNameLst>
                                          <p:attrName>style.visibility</p:attrName>
                                        </p:attrNameLst>
                                      </p:cBhvr>
                                      <p:to>
                                        <p:strVal val="visible"/>
                                      </p:to>
                                    </p:set>
                                    <p:animEffect transition="in" filter="fade">
                                      <p:cBhvr>
                                        <p:cTn id="65" dur="1000"/>
                                        <p:tgtEl>
                                          <p:spTgt spid="431"/>
                                        </p:tgtEl>
                                      </p:cBhvr>
                                    </p:animEffect>
                                  </p:childTnLst>
                                </p:cTn>
                              </p:par>
                              <p:par>
                                <p:cTn id="66" presetID="10" presetClass="entr" presetSubtype="0" fill="hold" nodeType="withEffect">
                                  <p:stCondLst>
                                    <p:cond delay="0"/>
                                  </p:stCondLst>
                                  <p:childTnLst>
                                    <p:set>
                                      <p:cBhvr>
                                        <p:cTn id="67" dur="1" fill="hold">
                                          <p:stCondLst>
                                            <p:cond delay="0"/>
                                          </p:stCondLst>
                                        </p:cTn>
                                        <p:tgtEl>
                                          <p:spTgt spid="432"/>
                                        </p:tgtEl>
                                        <p:attrNameLst>
                                          <p:attrName>style.visibility</p:attrName>
                                        </p:attrNameLst>
                                      </p:cBhvr>
                                      <p:to>
                                        <p:strVal val="visible"/>
                                      </p:to>
                                    </p:set>
                                    <p:animEffect transition="in" filter="fade">
                                      <p:cBhvr>
                                        <p:cTn id="68" dur="1000"/>
                                        <p:tgtEl>
                                          <p:spTgt spid="432"/>
                                        </p:tgtEl>
                                      </p:cBhvr>
                                    </p:animEffect>
                                  </p:childTnLst>
                                </p:cTn>
                              </p:par>
                              <p:par>
                                <p:cTn id="69" presetID="10" presetClass="entr" presetSubtype="0" fill="hold" nodeType="withEffect">
                                  <p:stCondLst>
                                    <p:cond delay="0"/>
                                  </p:stCondLst>
                                  <p:childTnLst>
                                    <p:set>
                                      <p:cBhvr>
                                        <p:cTn id="70" dur="1" fill="hold">
                                          <p:stCondLst>
                                            <p:cond delay="0"/>
                                          </p:stCondLst>
                                        </p:cTn>
                                        <p:tgtEl>
                                          <p:spTgt spid="433"/>
                                        </p:tgtEl>
                                        <p:attrNameLst>
                                          <p:attrName>style.visibility</p:attrName>
                                        </p:attrNameLst>
                                      </p:cBhvr>
                                      <p:to>
                                        <p:strVal val="visible"/>
                                      </p:to>
                                    </p:set>
                                    <p:animEffect transition="in" filter="fade">
                                      <p:cBhvr>
                                        <p:cTn id="71" dur="1000"/>
                                        <p:tgtEl>
                                          <p:spTgt spid="433"/>
                                        </p:tgtEl>
                                      </p:cBhvr>
                                    </p:animEffect>
                                  </p:childTnLst>
                                </p:cTn>
                              </p:par>
                              <p:par>
                                <p:cTn id="72" presetID="10" presetClass="entr" presetSubtype="0" fill="hold" nodeType="withEffect">
                                  <p:stCondLst>
                                    <p:cond delay="0"/>
                                  </p:stCondLst>
                                  <p:childTnLst>
                                    <p:set>
                                      <p:cBhvr>
                                        <p:cTn id="73" dur="1" fill="hold">
                                          <p:stCondLst>
                                            <p:cond delay="0"/>
                                          </p:stCondLst>
                                        </p:cTn>
                                        <p:tgtEl>
                                          <p:spTgt spid="434"/>
                                        </p:tgtEl>
                                        <p:attrNameLst>
                                          <p:attrName>style.visibility</p:attrName>
                                        </p:attrNameLst>
                                      </p:cBhvr>
                                      <p:to>
                                        <p:strVal val="visible"/>
                                      </p:to>
                                    </p:set>
                                    <p:animEffect transition="in" filter="fade">
                                      <p:cBhvr>
                                        <p:cTn id="74" dur="1000"/>
                                        <p:tgtEl>
                                          <p:spTgt spid="434"/>
                                        </p:tgtEl>
                                      </p:cBhvr>
                                    </p:animEffect>
                                  </p:childTnLst>
                                </p:cTn>
                              </p:par>
                              <p:par>
                                <p:cTn id="75" presetID="10" presetClass="entr" presetSubtype="0" fill="hold" nodeType="withEffect">
                                  <p:stCondLst>
                                    <p:cond delay="0"/>
                                  </p:stCondLst>
                                  <p:childTnLst>
                                    <p:set>
                                      <p:cBhvr>
                                        <p:cTn id="76" dur="1" fill="hold">
                                          <p:stCondLst>
                                            <p:cond delay="0"/>
                                          </p:stCondLst>
                                        </p:cTn>
                                        <p:tgtEl>
                                          <p:spTgt spid="437"/>
                                        </p:tgtEl>
                                        <p:attrNameLst>
                                          <p:attrName>style.visibility</p:attrName>
                                        </p:attrNameLst>
                                      </p:cBhvr>
                                      <p:to>
                                        <p:strVal val="visible"/>
                                      </p:to>
                                    </p:set>
                                    <p:animEffect transition="in" filter="fade">
                                      <p:cBhvr>
                                        <p:cTn id="77" dur="1000"/>
                                        <p:tgtEl>
                                          <p:spTgt spid="437"/>
                                        </p:tgtEl>
                                      </p:cBhvr>
                                    </p:animEffect>
                                  </p:childTnLst>
                                </p:cTn>
                              </p:par>
                              <p:par>
                                <p:cTn id="78" presetID="10" presetClass="entr" presetSubtype="0" fill="hold" nodeType="withEffect">
                                  <p:stCondLst>
                                    <p:cond delay="0"/>
                                  </p:stCondLst>
                                  <p:childTnLst>
                                    <p:set>
                                      <p:cBhvr>
                                        <p:cTn id="79" dur="1" fill="hold">
                                          <p:stCondLst>
                                            <p:cond delay="0"/>
                                          </p:stCondLst>
                                        </p:cTn>
                                        <p:tgtEl>
                                          <p:spTgt spid="442"/>
                                        </p:tgtEl>
                                        <p:attrNameLst>
                                          <p:attrName>style.visibility</p:attrName>
                                        </p:attrNameLst>
                                      </p:cBhvr>
                                      <p:to>
                                        <p:strVal val="visible"/>
                                      </p:to>
                                    </p:set>
                                    <p:animEffect transition="in" filter="fade">
                                      <p:cBhvr>
                                        <p:cTn id="80" dur="10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p:nvPr/>
        </p:nvSpPr>
        <p:spPr>
          <a:xfrm>
            <a:off x="-510510" y="567712"/>
            <a:ext cx="2532468" cy="361283"/>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434343"/>
              </a:buClr>
              <a:buSzPts val="1200"/>
              <a:buFont typeface="EB Garamond"/>
              <a:buNone/>
            </a:pPr>
            <a:r>
              <a:rPr lang="en" sz="1100" b="0" i="0" u="none" strike="noStrike" cap="none">
                <a:solidFill>
                  <a:srgbClr val="434343"/>
                </a:solidFill>
                <a:latin typeface="Montserrat ExtraBold"/>
                <a:ea typeface="Montserrat ExtraBold"/>
                <a:cs typeface="Montserrat ExtraBold"/>
                <a:sym typeface="Montserrat ExtraBold"/>
              </a:rPr>
              <a:t>LASSO CV</a:t>
            </a:r>
            <a:endParaRPr/>
          </a:p>
        </p:txBody>
      </p:sp>
      <p:sp>
        <p:nvSpPr>
          <p:cNvPr id="448" name="Google Shape;448;p35"/>
          <p:cNvSpPr txBox="1"/>
          <p:nvPr/>
        </p:nvSpPr>
        <p:spPr>
          <a:xfrm>
            <a:off x="313821" y="929009"/>
            <a:ext cx="3303600" cy="1997700"/>
          </a:xfrm>
          <a:prstGeom prst="rect">
            <a:avLst/>
          </a:prstGeom>
          <a:noFill/>
          <a:ln>
            <a:noFill/>
          </a:ln>
        </p:spPr>
        <p:txBody>
          <a:bodyPr spcFirstLastPara="1" wrap="square" lIns="91425" tIns="91425" rIns="91425" bIns="91425" anchor="t" anchorCtr="0">
            <a:noAutofit/>
          </a:bodyPr>
          <a:lstStyle/>
          <a:p>
            <a:pPr marL="171450" marR="0" lvl="0" indent="-184150" algn="l" rtl="0">
              <a:lnSpc>
                <a:spcPct val="115000"/>
              </a:lnSpc>
              <a:spcBef>
                <a:spcPts val="0"/>
              </a:spcBef>
              <a:spcAft>
                <a:spcPts val="0"/>
              </a:spcAft>
              <a:buClr>
                <a:srgbClr val="434343"/>
              </a:buClr>
              <a:buSzPts val="1400"/>
              <a:buFont typeface="EB Garamond"/>
              <a:buChar char="●"/>
            </a:pPr>
            <a:r>
              <a:rPr lang="en" sz="1100" i="0" u="none" strike="noStrike" cap="none">
                <a:solidFill>
                  <a:srgbClr val="434343"/>
                </a:solidFill>
                <a:latin typeface="EB Garamond"/>
                <a:ea typeface="EB Garamond"/>
                <a:cs typeface="EB Garamond"/>
                <a:sym typeface="EB Garamond"/>
              </a:rPr>
              <a:t>No. of features for final model had been reduced </a:t>
            </a:r>
            <a:endParaRPr sz="1600">
              <a:latin typeface="EB Garamond"/>
              <a:ea typeface="EB Garamond"/>
              <a:cs typeface="EB Garamond"/>
              <a:sym typeface="EB Garamond"/>
            </a:endParaRPr>
          </a:p>
          <a:p>
            <a:pPr marL="171450" marR="0" lvl="0" indent="-184150" algn="l" rtl="0">
              <a:lnSpc>
                <a:spcPct val="115000"/>
              </a:lnSpc>
              <a:spcBef>
                <a:spcPts val="1600"/>
              </a:spcBef>
              <a:spcAft>
                <a:spcPts val="0"/>
              </a:spcAft>
              <a:buClr>
                <a:srgbClr val="434343"/>
              </a:buClr>
              <a:buSzPts val="1400"/>
              <a:buFont typeface="EB Garamond"/>
              <a:buChar char="●"/>
            </a:pPr>
            <a:r>
              <a:rPr lang="en" sz="1100">
                <a:solidFill>
                  <a:srgbClr val="434343"/>
                </a:solidFill>
                <a:latin typeface="EB Garamond"/>
                <a:ea typeface="EB Garamond"/>
                <a:cs typeface="EB Garamond"/>
                <a:sym typeface="EB Garamond"/>
              </a:rPr>
              <a:t>L</a:t>
            </a:r>
            <a:r>
              <a:rPr lang="en" sz="1100" i="0" u="none" strike="noStrike" cap="none">
                <a:solidFill>
                  <a:srgbClr val="434343"/>
                </a:solidFill>
                <a:latin typeface="EB Garamond"/>
                <a:ea typeface="EB Garamond"/>
                <a:cs typeface="EB Garamond"/>
                <a:sym typeface="EB Garamond"/>
              </a:rPr>
              <a:t>ess features, </a:t>
            </a:r>
            <a:r>
              <a:rPr lang="en" sz="1100">
                <a:solidFill>
                  <a:srgbClr val="434343"/>
                </a:solidFill>
                <a:latin typeface="EB Garamond"/>
                <a:ea typeface="EB Garamond"/>
                <a:cs typeface="EB Garamond"/>
                <a:sym typeface="EB Garamond"/>
              </a:rPr>
              <a:t>L</a:t>
            </a:r>
            <a:r>
              <a:rPr lang="en" sz="1100" i="0" u="none" strike="noStrike" cap="none">
                <a:solidFill>
                  <a:srgbClr val="434343"/>
                </a:solidFill>
                <a:latin typeface="EB Garamond"/>
                <a:ea typeface="EB Garamond"/>
                <a:cs typeface="EB Garamond"/>
                <a:sym typeface="EB Garamond"/>
              </a:rPr>
              <a:t>ess complex</a:t>
            </a:r>
            <a:endParaRPr sz="1600">
              <a:latin typeface="EB Garamond"/>
              <a:ea typeface="EB Garamond"/>
              <a:cs typeface="EB Garamond"/>
              <a:sym typeface="EB Garamond"/>
            </a:endParaRPr>
          </a:p>
          <a:p>
            <a:pPr marL="171450" marR="0" lvl="0" indent="-184150" algn="l" rtl="0">
              <a:lnSpc>
                <a:spcPct val="115000"/>
              </a:lnSpc>
              <a:spcBef>
                <a:spcPts val="1600"/>
              </a:spcBef>
              <a:spcAft>
                <a:spcPts val="0"/>
              </a:spcAft>
              <a:buClr>
                <a:srgbClr val="434343"/>
              </a:buClr>
              <a:buSzPts val="1400"/>
              <a:buFont typeface="EB Garamond"/>
              <a:buChar char="●"/>
            </a:pPr>
            <a:r>
              <a:rPr lang="en" sz="1100">
                <a:solidFill>
                  <a:srgbClr val="434343"/>
                </a:solidFill>
                <a:latin typeface="EB Garamond"/>
                <a:ea typeface="EB Garamond"/>
                <a:cs typeface="EB Garamond"/>
                <a:sym typeface="EB Garamond"/>
              </a:rPr>
              <a:t>U</a:t>
            </a:r>
            <a:r>
              <a:rPr lang="en" sz="1100" i="0" u="none" strike="noStrike" cap="none">
                <a:solidFill>
                  <a:srgbClr val="434343"/>
                </a:solidFill>
                <a:latin typeface="EB Garamond"/>
                <a:ea typeface="EB Garamond"/>
                <a:cs typeface="EB Garamond"/>
                <a:sym typeface="EB Garamond"/>
              </a:rPr>
              <a:t>se only 13 important features</a:t>
            </a:r>
            <a:endParaRPr sz="1600">
              <a:latin typeface="EB Garamond"/>
              <a:ea typeface="EB Garamond"/>
              <a:cs typeface="EB Garamond"/>
              <a:sym typeface="EB Garamond"/>
            </a:endParaRPr>
          </a:p>
          <a:p>
            <a:pPr marL="171450" marR="0" lvl="0" indent="-184150" algn="l" rtl="0">
              <a:lnSpc>
                <a:spcPct val="115000"/>
              </a:lnSpc>
              <a:spcBef>
                <a:spcPts val="1600"/>
              </a:spcBef>
              <a:spcAft>
                <a:spcPts val="0"/>
              </a:spcAft>
              <a:buClr>
                <a:srgbClr val="434343"/>
              </a:buClr>
              <a:buSzPts val="1400"/>
              <a:buFont typeface="EB Garamond"/>
              <a:buChar char="●"/>
            </a:pPr>
            <a:r>
              <a:rPr lang="en" sz="1100">
                <a:solidFill>
                  <a:srgbClr val="434343"/>
                </a:solidFill>
                <a:latin typeface="EB Garamond"/>
                <a:ea typeface="EB Garamond"/>
                <a:cs typeface="EB Garamond"/>
                <a:sym typeface="EB Garamond"/>
              </a:rPr>
              <a:t>A</a:t>
            </a:r>
            <a:r>
              <a:rPr lang="en" sz="1100" i="0" u="none" strike="noStrike" cap="none">
                <a:solidFill>
                  <a:srgbClr val="434343"/>
                </a:solidFill>
                <a:latin typeface="EB Garamond"/>
                <a:ea typeface="EB Garamond"/>
                <a:cs typeface="EB Garamond"/>
                <a:sym typeface="EB Garamond"/>
              </a:rPr>
              <a:t>dd some bias in the model to reduce overfitting</a:t>
            </a:r>
            <a:endParaRPr sz="1600">
              <a:latin typeface="EB Garamond"/>
              <a:ea typeface="EB Garamond"/>
              <a:cs typeface="EB Garamond"/>
              <a:sym typeface="EB Garamond"/>
            </a:endParaRPr>
          </a:p>
          <a:p>
            <a:pPr marL="171450" marR="0" lvl="0" indent="-95250" algn="l" rtl="0">
              <a:lnSpc>
                <a:spcPct val="115000"/>
              </a:lnSpc>
              <a:spcBef>
                <a:spcPts val="1600"/>
              </a:spcBef>
              <a:spcAft>
                <a:spcPts val="1600"/>
              </a:spcAft>
              <a:buClr>
                <a:srgbClr val="434343"/>
              </a:buClr>
              <a:buSzPts val="1200"/>
              <a:buFont typeface="EB Garamond"/>
              <a:buNone/>
            </a:pPr>
            <a:endParaRPr sz="600" b="0" i="0" u="none" strike="noStrike" cap="none">
              <a:solidFill>
                <a:srgbClr val="434343"/>
              </a:solidFill>
              <a:latin typeface="Montserrat Black"/>
              <a:ea typeface="Montserrat Black"/>
              <a:cs typeface="Montserrat Black"/>
              <a:sym typeface="Montserrat Black"/>
            </a:endParaRPr>
          </a:p>
        </p:txBody>
      </p:sp>
      <p:sp>
        <p:nvSpPr>
          <p:cNvPr id="449" name="Google Shape;449;p35"/>
          <p:cNvSpPr/>
          <p:nvPr/>
        </p:nvSpPr>
        <p:spPr>
          <a:xfrm rot="-5400000">
            <a:off x="4430116" y="-135013"/>
            <a:ext cx="539261" cy="194471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9AD7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5"/>
          <p:cNvSpPr/>
          <p:nvPr/>
        </p:nvSpPr>
        <p:spPr>
          <a:xfrm rot="-5400000">
            <a:off x="4430116" y="584316"/>
            <a:ext cx="539261" cy="194471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6DC5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5"/>
          <p:cNvSpPr txBox="1"/>
          <p:nvPr/>
        </p:nvSpPr>
        <p:spPr>
          <a:xfrm>
            <a:off x="3792672" y="619384"/>
            <a:ext cx="2020200" cy="61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434343"/>
              </a:buClr>
              <a:buSzPts val="1200"/>
              <a:buFont typeface="EB Garamond"/>
              <a:buNone/>
            </a:pPr>
            <a:r>
              <a:rPr lang="en" sz="1300" b="0" i="0" u="none" strike="noStrike" cap="none">
                <a:solidFill>
                  <a:srgbClr val="434343"/>
                </a:solidFill>
                <a:latin typeface="Montserrat Black"/>
                <a:ea typeface="Montserrat Black"/>
                <a:cs typeface="Montserrat Black"/>
                <a:sym typeface="Montserrat Black"/>
              </a:rPr>
              <a:t>ACC = 86%</a:t>
            </a:r>
            <a:endParaRPr/>
          </a:p>
        </p:txBody>
      </p:sp>
      <p:sp>
        <p:nvSpPr>
          <p:cNvPr id="452" name="Google Shape;452;p35"/>
          <p:cNvSpPr txBox="1"/>
          <p:nvPr/>
        </p:nvSpPr>
        <p:spPr>
          <a:xfrm>
            <a:off x="4529832" y="1356000"/>
            <a:ext cx="1422000" cy="4035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434343"/>
              </a:buClr>
              <a:buSzPts val="1200"/>
              <a:buFont typeface="EB Garamond"/>
              <a:buNone/>
            </a:pPr>
            <a:r>
              <a:rPr lang="en" sz="1300" b="0" i="0" u="none" strike="noStrike" cap="none">
                <a:solidFill>
                  <a:srgbClr val="434343"/>
                </a:solidFill>
                <a:latin typeface="Montserrat Black"/>
                <a:ea typeface="Montserrat Black"/>
                <a:cs typeface="Montserrat Black"/>
                <a:sym typeface="Montserrat Black"/>
              </a:rPr>
              <a:t>= 0.90%</a:t>
            </a:r>
            <a:endParaRPr/>
          </a:p>
        </p:txBody>
      </p:sp>
      <p:sp>
        <p:nvSpPr>
          <p:cNvPr id="453" name="Google Shape;453;p35"/>
          <p:cNvSpPr txBox="1"/>
          <p:nvPr/>
        </p:nvSpPr>
        <p:spPr>
          <a:xfrm>
            <a:off x="3902506" y="1312319"/>
            <a:ext cx="1115100" cy="61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434343"/>
              </a:buClr>
              <a:buSzPts val="1200"/>
              <a:buFont typeface="EB Garamond"/>
              <a:buNone/>
            </a:pPr>
            <a:r>
              <a:rPr lang="en" sz="800" b="0" i="0" u="none" strike="noStrike" cap="none">
                <a:solidFill>
                  <a:srgbClr val="434343"/>
                </a:solidFill>
                <a:latin typeface="Montserrat Black"/>
                <a:ea typeface="Montserrat Black"/>
                <a:cs typeface="Montserrat Black"/>
                <a:sym typeface="Montserrat Black"/>
              </a:rPr>
              <a:t>ERROR </a:t>
            </a:r>
            <a:endParaRPr/>
          </a:p>
          <a:p>
            <a:pPr marL="0" marR="0" lvl="0" indent="0" algn="ctr" rtl="0">
              <a:lnSpc>
                <a:spcPct val="115000"/>
              </a:lnSpc>
              <a:spcBef>
                <a:spcPts val="0"/>
              </a:spcBef>
              <a:spcAft>
                <a:spcPts val="0"/>
              </a:spcAft>
              <a:buClr>
                <a:srgbClr val="434343"/>
              </a:buClr>
              <a:buSzPts val="1200"/>
              <a:buFont typeface="EB Garamond"/>
              <a:buNone/>
            </a:pPr>
            <a:r>
              <a:rPr lang="en" sz="800" b="0" i="0" u="none" strike="noStrike" cap="none">
                <a:solidFill>
                  <a:srgbClr val="434343"/>
                </a:solidFill>
                <a:latin typeface="Montserrat Black"/>
                <a:ea typeface="Montserrat Black"/>
                <a:cs typeface="Montserrat Black"/>
                <a:sym typeface="Montserrat Black"/>
              </a:rPr>
              <a:t>PERCENTAGE  </a:t>
            </a:r>
            <a:endParaRPr/>
          </a:p>
        </p:txBody>
      </p:sp>
      <p:sp>
        <p:nvSpPr>
          <p:cNvPr id="454" name="Google Shape;454;p35"/>
          <p:cNvSpPr/>
          <p:nvPr/>
        </p:nvSpPr>
        <p:spPr>
          <a:xfrm rot="-5400000">
            <a:off x="4430117" y="1305824"/>
            <a:ext cx="539261" cy="194471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9AD7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35"/>
          <p:cNvSpPr txBox="1">
            <a:spLocks noGrp="1"/>
          </p:cNvSpPr>
          <p:nvPr>
            <p:ph type="subTitle" idx="1"/>
          </p:nvPr>
        </p:nvSpPr>
        <p:spPr>
          <a:xfrm>
            <a:off x="3718812" y="2073630"/>
            <a:ext cx="2020200" cy="613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200"/>
              <a:buNone/>
            </a:pPr>
            <a:r>
              <a:rPr lang="en" sz="1300">
                <a:latin typeface="Montserrat Black"/>
                <a:ea typeface="Montserrat Black"/>
                <a:cs typeface="Montserrat Black"/>
                <a:sym typeface="Montserrat Black"/>
              </a:rPr>
              <a:t>RMSE = 0.15</a:t>
            </a:r>
            <a:endParaRPr/>
          </a:p>
          <a:p>
            <a:pPr marL="0" lvl="0" indent="0" algn="ctr" rtl="0">
              <a:lnSpc>
                <a:spcPct val="115000"/>
              </a:lnSpc>
              <a:spcBef>
                <a:spcPts val="0"/>
              </a:spcBef>
              <a:spcAft>
                <a:spcPts val="0"/>
              </a:spcAft>
              <a:buSzPts val="1200"/>
              <a:buNone/>
            </a:pPr>
            <a:endParaRPr sz="1300">
              <a:latin typeface="Montserrat Black"/>
              <a:ea typeface="Montserrat Black"/>
              <a:cs typeface="Montserrat Black"/>
              <a:sym typeface="Montserrat Black"/>
            </a:endParaRPr>
          </a:p>
        </p:txBody>
      </p:sp>
      <p:sp>
        <p:nvSpPr>
          <p:cNvPr id="456" name="Google Shape;456;p35"/>
          <p:cNvSpPr txBox="1"/>
          <p:nvPr/>
        </p:nvSpPr>
        <p:spPr>
          <a:xfrm>
            <a:off x="313823" y="173036"/>
            <a:ext cx="8830178" cy="269066"/>
          </a:xfrm>
          <a:prstGeom prst="rect">
            <a:avLst/>
          </a:prstGeom>
          <a:solidFill>
            <a:srgbClr val="74C1B9"/>
          </a:solidFill>
          <a:ln>
            <a:noFill/>
          </a:ln>
        </p:spPr>
        <p:txBody>
          <a:bodyPr spcFirstLastPara="1" wrap="square" lIns="0" tIns="6350" rIns="0" bIns="0"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chemeClr val="lt1"/>
                </a:solidFill>
                <a:latin typeface="Montserrat ExtraBold"/>
                <a:ea typeface="Montserrat ExtraBold"/>
                <a:cs typeface="Montserrat ExtraBold"/>
                <a:sym typeface="Montserrat ExtraBold"/>
              </a:rPr>
              <a:t>   SELECTING THE BEST MODEL (FINAL MODEL)                                        </a:t>
            </a:r>
            <a:endParaRPr sz="1100" b="0" i="0" u="none" strike="noStrike" cap="none">
              <a:solidFill>
                <a:schemeClr val="lt1"/>
              </a:solidFill>
              <a:latin typeface="EB Garamond"/>
              <a:ea typeface="EB Garamond"/>
              <a:cs typeface="EB Garamond"/>
              <a:sym typeface="EB Garamond"/>
            </a:endParaRPr>
          </a:p>
        </p:txBody>
      </p:sp>
      <p:pic>
        <p:nvPicPr>
          <p:cNvPr id="457" name="Google Shape;457;p35"/>
          <p:cNvPicPr preferRelativeResize="0"/>
          <p:nvPr/>
        </p:nvPicPr>
        <p:blipFill rotWithShape="1">
          <a:blip r:embed="rId3">
            <a:alphaModFix/>
          </a:blip>
          <a:srcRect/>
          <a:stretch/>
        </p:blipFill>
        <p:spPr>
          <a:xfrm>
            <a:off x="255343" y="2832194"/>
            <a:ext cx="3124091" cy="2144439"/>
          </a:xfrm>
          <a:prstGeom prst="rect">
            <a:avLst/>
          </a:prstGeom>
          <a:solidFill>
            <a:schemeClr val="accent2"/>
          </a:solidFill>
          <a:ln w="9525" cap="flat" cmpd="sng">
            <a:solidFill>
              <a:schemeClr val="dk1"/>
            </a:solidFill>
            <a:prstDash val="solid"/>
            <a:round/>
            <a:headEnd type="none" w="sm" len="sm"/>
            <a:tailEnd type="none" w="sm" len="sm"/>
          </a:ln>
        </p:spPr>
      </p:pic>
      <p:pic>
        <p:nvPicPr>
          <p:cNvPr id="458" name="Google Shape;458;p35"/>
          <p:cNvPicPr preferRelativeResize="0"/>
          <p:nvPr/>
        </p:nvPicPr>
        <p:blipFill rotWithShape="1">
          <a:blip r:embed="rId4">
            <a:alphaModFix/>
          </a:blip>
          <a:srcRect/>
          <a:stretch/>
        </p:blipFill>
        <p:spPr>
          <a:xfrm>
            <a:off x="3573262" y="2813333"/>
            <a:ext cx="2291777" cy="2157131"/>
          </a:xfrm>
          <a:prstGeom prst="rect">
            <a:avLst/>
          </a:prstGeom>
          <a:solidFill>
            <a:schemeClr val="accent2"/>
          </a:solidFill>
          <a:ln w="9525" cap="flat" cmpd="sng">
            <a:solidFill>
              <a:schemeClr val="dk1"/>
            </a:solidFill>
            <a:prstDash val="solid"/>
            <a:round/>
            <a:headEnd type="none" w="sm" len="sm"/>
            <a:tailEnd type="none" w="sm" len="sm"/>
          </a:ln>
        </p:spPr>
      </p:pic>
      <p:pic>
        <p:nvPicPr>
          <p:cNvPr id="459" name="Google Shape;459;p35"/>
          <p:cNvPicPr preferRelativeResize="0"/>
          <p:nvPr/>
        </p:nvPicPr>
        <p:blipFill rotWithShape="1">
          <a:blip r:embed="rId5">
            <a:alphaModFix/>
          </a:blip>
          <a:srcRect/>
          <a:stretch/>
        </p:blipFill>
        <p:spPr>
          <a:xfrm>
            <a:off x="6040156" y="1658678"/>
            <a:ext cx="2848502" cy="3311785"/>
          </a:xfrm>
          <a:prstGeom prst="rect">
            <a:avLst/>
          </a:prstGeom>
          <a:solidFill>
            <a:schemeClr val="accent2"/>
          </a:solid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1000"/>
                                        <p:tgtEl>
                                          <p:spTgt spid="447"/>
                                        </p:tgtEl>
                                      </p:cBhvr>
                                    </p:animEffect>
                                  </p:childTnLst>
                                </p:cTn>
                              </p:par>
                              <p:par>
                                <p:cTn id="8" presetID="10" presetClass="entr" presetSubtype="0" fill="hold" nodeType="withEffect">
                                  <p:stCondLst>
                                    <p:cond delay="0"/>
                                  </p:stCondLst>
                                  <p:childTnLst>
                                    <p:set>
                                      <p:cBhvr>
                                        <p:cTn id="9" dur="1" fill="hold">
                                          <p:stCondLst>
                                            <p:cond delay="0"/>
                                          </p:stCondLst>
                                        </p:cTn>
                                        <p:tgtEl>
                                          <p:spTgt spid="448"/>
                                        </p:tgtEl>
                                        <p:attrNameLst>
                                          <p:attrName>style.visibility</p:attrName>
                                        </p:attrNameLst>
                                      </p:cBhvr>
                                      <p:to>
                                        <p:strVal val="visible"/>
                                      </p:to>
                                    </p:set>
                                    <p:animEffect transition="in" filter="fade">
                                      <p:cBhvr>
                                        <p:cTn id="10" dur="1000"/>
                                        <p:tgtEl>
                                          <p:spTgt spid="4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9"/>
                                        </p:tgtEl>
                                        <p:attrNameLst>
                                          <p:attrName>style.visibility</p:attrName>
                                        </p:attrNameLst>
                                      </p:cBhvr>
                                      <p:to>
                                        <p:strVal val="visible"/>
                                      </p:to>
                                    </p:set>
                                    <p:animEffect transition="in" filter="fade">
                                      <p:cBhvr>
                                        <p:cTn id="15" dur="1000"/>
                                        <p:tgtEl>
                                          <p:spTgt spid="449"/>
                                        </p:tgtEl>
                                      </p:cBhvr>
                                    </p:animEffect>
                                  </p:childTnLst>
                                </p:cTn>
                              </p:par>
                              <p:par>
                                <p:cTn id="16" presetID="10" presetClass="entr" presetSubtype="0" fill="hold" nodeType="withEffect">
                                  <p:stCondLst>
                                    <p:cond delay="0"/>
                                  </p:stCondLst>
                                  <p:childTnLst>
                                    <p:set>
                                      <p:cBhvr>
                                        <p:cTn id="17" dur="1" fill="hold">
                                          <p:stCondLst>
                                            <p:cond delay="0"/>
                                          </p:stCondLst>
                                        </p:cTn>
                                        <p:tgtEl>
                                          <p:spTgt spid="450"/>
                                        </p:tgtEl>
                                        <p:attrNameLst>
                                          <p:attrName>style.visibility</p:attrName>
                                        </p:attrNameLst>
                                      </p:cBhvr>
                                      <p:to>
                                        <p:strVal val="visible"/>
                                      </p:to>
                                    </p:set>
                                    <p:animEffect transition="in" filter="fade">
                                      <p:cBhvr>
                                        <p:cTn id="18" dur="1000"/>
                                        <p:tgtEl>
                                          <p:spTgt spid="450"/>
                                        </p:tgtEl>
                                      </p:cBhvr>
                                    </p:animEffect>
                                  </p:childTnLst>
                                </p:cTn>
                              </p:par>
                              <p:par>
                                <p:cTn id="19" presetID="10" presetClass="entr" presetSubtype="0" fill="hold" nodeType="with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1000"/>
                                        <p:tgtEl>
                                          <p:spTgt spid="451"/>
                                        </p:tgtEl>
                                      </p:cBhvr>
                                    </p:animEffect>
                                  </p:childTnLst>
                                </p:cTn>
                              </p:par>
                              <p:par>
                                <p:cTn id="22" presetID="10" presetClass="entr" presetSubtype="0" fill="hold" nodeType="withEffect">
                                  <p:stCondLst>
                                    <p:cond delay="0"/>
                                  </p:stCondLst>
                                  <p:childTnLst>
                                    <p:set>
                                      <p:cBhvr>
                                        <p:cTn id="23" dur="1" fill="hold">
                                          <p:stCondLst>
                                            <p:cond delay="0"/>
                                          </p:stCondLst>
                                        </p:cTn>
                                        <p:tgtEl>
                                          <p:spTgt spid="452"/>
                                        </p:tgtEl>
                                        <p:attrNameLst>
                                          <p:attrName>style.visibility</p:attrName>
                                        </p:attrNameLst>
                                      </p:cBhvr>
                                      <p:to>
                                        <p:strVal val="visible"/>
                                      </p:to>
                                    </p:set>
                                    <p:animEffect transition="in" filter="fade">
                                      <p:cBhvr>
                                        <p:cTn id="24" dur="1000"/>
                                        <p:tgtEl>
                                          <p:spTgt spid="452"/>
                                        </p:tgtEl>
                                      </p:cBhvr>
                                    </p:animEffect>
                                  </p:childTnLst>
                                </p:cTn>
                              </p:par>
                              <p:par>
                                <p:cTn id="25" presetID="10" presetClass="entr" presetSubtype="0" fill="hold" nodeType="withEffect">
                                  <p:stCondLst>
                                    <p:cond delay="0"/>
                                  </p:stCondLst>
                                  <p:childTnLst>
                                    <p:set>
                                      <p:cBhvr>
                                        <p:cTn id="26" dur="1" fill="hold">
                                          <p:stCondLst>
                                            <p:cond delay="0"/>
                                          </p:stCondLst>
                                        </p:cTn>
                                        <p:tgtEl>
                                          <p:spTgt spid="453"/>
                                        </p:tgtEl>
                                        <p:attrNameLst>
                                          <p:attrName>style.visibility</p:attrName>
                                        </p:attrNameLst>
                                      </p:cBhvr>
                                      <p:to>
                                        <p:strVal val="visible"/>
                                      </p:to>
                                    </p:set>
                                    <p:animEffect transition="in" filter="fade">
                                      <p:cBhvr>
                                        <p:cTn id="27" dur="1000"/>
                                        <p:tgtEl>
                                          <p:spTgt spid="453"/>
                                        </p:tgtEl>
                                      </p:cBhvr>
                                    </p:animEffect>
                                  </p:childTnLst>
                                </p:cTn>
                              </p:par>
                              <p:par>
                                <p:cTn id="28" presetID="10" presetClass="entr" presetSubtype="0" fill="hold" nodeType="withEffect">
                                  <p:stCondLst>
                                    <p:cond delay="0"/>
                                  </p:stCondLst>
                                  <p:childTnLst>
                                    <p:set>
                                      <p:cBhvr>
                                        <p:cTn id="29" dur="1" fill="hold">
                                          <p:stCondLst>
                                            <p:cond delay="0"/>
                                          </p:stCondLst>
                                        </p:cTn>
                                        <p:tgtEl>
                                          <p:spTgt spid="454"/>
                                        </p:tgtEl>
                                        <p:attrNameLst>
                                          <p:attrName>style.visibility</p:attrName>
                                        </p:attrNameLst>
                                      </p:cBhvr>
                                      <p:to>
                                        <p:strVal val="visible"/>
                                      </p:to>
                                    </p:set>
                                    <p:animEffect transition="in" filter="fade">
                                      <p:cBhvr>
                                        <p:cTn id="30" dur="1000"/>
                                        <p:tgtEl>
                                          <p:spTgt spid="454"/>
                                        </p:tgtEl>
                                      </p:cBhvr>
                                    </p:animEffect>
                                  </p:childTnLst>
                                </p:cTn>
                              </p:par>
                              <p:par>
                                <p:cTn id="31" presetID="10" presetClass="entr" presetSubtype="0" fill="hold" nodeType="withEffect">
                                  <p:stCondLst>
                                    <p:cond delay="0"/>
                                  </p:stCondLst>
                                  <p:childTnLst>
                                    <p:set>
                                      <p:cBhvr>
                                        <p:cTn id="32" dur="1" fill="hold">
                                          <p:stCondLst>
                                            <p:cond delay="0"/>
                                          </p:stCondLst>
                                        </p:cTn>
                                        <p:tgtEl>
                                          <p:spTgt spid="455"/>
                                        </p:tgtEl>
                                        <p:attrNameLst>
                                          <p:attrName>style.visibility</p:attrName>
                                        </p:attrNameLst>
                                      </p:cBhvr>
                                      <p:to>
                                        <p:strVal val="visible"/>
                                      </p:to>
                                    </p:set>
                                    <p:animEffect transition="in" filter="fade">
                                      <p:cBhvr>
                                        <p:cTn id="33" dur="1000"/>
                                        <p:tgtEl>
                                          <p:spTgt spid="45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57"/>
                                        </p:tgtEl>
                                        <p:attrNameLst>
                                          <p:attrName>style.visibility</p:attrName>
                                        </p:attrNameLst>
                                      </p:cBhvr>
                                      <p:to>
                                        <p:strVal val="visible"/>
                                      </p:to>
                                    </p:set>
                                    <p:animEffect transition="in" filter="fade">
                                      <p:cBhvr>
                                        <p:cTn id="38" dur="1000"/>
                                        <p:tgtEl>
                                          <p:spTgt spid="45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58"/>
                                        </p:tgtEl>
                                        <p:attrNameLst>
                                          <p:attrName>style.visibility</p:attrName>
                                        </p:attrNameLst>
                                      </p:cBhvr>
                                      <p:to>
                                        <p:strVal val="visible"/>
                                      </p:to>
                                    </p:set>
                                    <p:animEffect transition="in" filter="fade">
                                      <p:cBhvr>
                                        <p:cTn id="43" dur="1000"/>
                                        <p:tgtEl>
                                          <p:spTgt spid="45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59"/>
                                        </p:tgtEl>
                                        <p:attrNameLst>
                                          <p:attrName>style.visibility</p:attrName>
                                        </p:attrNameLst>
                                      </p:cBhvr>
                                      <p:to>
                                        <p:strVal val="visible"/>
                                      </p:to>
                                    </p:set>
                                    <p:animEffect transition="in" filter="fade">
                                      <p:cBhvr>
                                        <p:cTn id="48" dur="1000"/>
                                        <p:tgtEl>
                                          <p:spTgt spid="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6"/>
          <p:cNvSpPr txBox="1"/>
          <p:nvPr/>
        </p:nvSpPr>
        <p:spPr>
          <a:xfrm>
            <a:off x="4571974" y="1084908"/>
            <a:ext cx="4267500" cy="1419000"/>
          </a:xfrm>
          <a:prstGeom prst="rect">
            <a:avLst/>
          </a:prstGeom>
          <a:noFill/>
          <a:ln>
            <a:noFill/>
          </a:ln>
        </p:spPr>
        <p:txBody>
          <a:bodyPr spcFirstLastPara="1" wrap="square" lIns="91425" tIns="91425" rIns="91425" bIns="91425" anchor="t" anchorCtr="0">
            <a:noAutofit/>
          </a:bodyPr>
          <a:lstStyle/>
          <a:p>
            <a:pPr marL="171450" marR="0" lvl="0" indent="-177800" algn="just" rtl="0">
              <a:lnSpc>
                <a:spcPct val="150000"/>
              </a:lnSpc>
              <a:spcBef>
                <a:spcPts val="0"/>
              </a:spcBef>
              <a:spcAft>
                <a:spcPts val="0"/>
              </a:spcAft>
              <a:buClr>
                <a:srgbClr val="434343"/>
              </a:buClr>
              <a:buSzPts val="1300"/>
              <a:buFont typeface="EB Garamond"/>
              <a:buChar char="●"/>
            </a:pPr>
            <a:r>
              <a:rPr lang="en" sz="1200" i="0" u="none" strike="noStrike" cap="none">
                <a:solidFill>
                  <a:srgbClr val="434343"/>
                </a:solidFill>
                <a:latin typeface="EB Garamond"/>
                <a:ea typeface="EB Garamond"/>
                <a:cs typeface="EB Garamond"/>
                <a:sym typeface="EB Garamond"/>
              </a:rPr>
              <a:t>Fill in the form with preferred value according to its respective units</a:t>
            </a:r>
            <a:endParaRPr sz="1500">
              <a:latin typeface="EB Garamond"/>
              <a:ea typeface="EB Garamond"/>
              <a:cs typeface="EB Garamond"/>
              <a:sym typeface="EB Garamond"/>
            </a:endParaRPr>
          </a:p>
          <a:p>
            <a:pPr marL="171450" marR="0" lvl="0" indent="-177800" algn="just" rtl="0">
              <a:lnSpc>
                <a:spcPct val="150000"/>
              </a:lnSpc>
              <a:spcBef>
                <a:spcPts val="1600"/>
              </a:spcBef>
              <a:spcAft>
                <a:spcPts val="1600"/>
              </a:spcAft>
              <a:buClr>
                <a:srgbClr val="434343"/>
              </a:buClr>
              <a:buSzPts val="1300"/>
              <a:buFont typeface="EB Garamond"/>
              <a:buChar char="●"/>
            </a:pPr>
            <a:r>
              <a:rPr lang="en" sz="1200" i="0" u="none" strike="noStrike" cap="none">
                <a:solidFill>
                  <a:srgbClr val="434343"/>
                </a:solidFill>
                <a:latin typeface="EB Garamond"/>
                <a:ea typeface="EB Garamond"/>
                <a:cs typeface="EB Garamond"/>
                <a:sym typeface="EB Garamond"/>
              </a:rPr>
              <a:t>Click the ‘Analyze’ button to generate the prediction</a:t>
            </a:r>
            <a:endParaRPr sz="1500">
              <a:latin typeface="EB Garamond"/>
              <a:ea typeface="EB Garamond"/>
              <a:cs typeface="EB Garamond"/>
              <a:sym typeface="EB Garamond"/>
            </a:endParaRPr>
          </a:p>
        </p:txBody>
      </p:sp>
      <p:sp>
        <p:nvSpPr>
          <p:cNvPr id="465" name="Google Shape;465;p36"/>
          <p:cNvSpPr txBox="1"/>
          <p:nvPr/>
        </p:nvSpPr>
        <p:spPr>
          <a:xfrm>
            <a:off x="4571999" y="3205194"/>
            <a:ext cx="4267442" cy="1114569"/>
          </a:xfrm>
          <a:prstGeom prst="rect">
            <a:avLst/>
          </a:prstGeom>
          <a:noFill/>
          <a:ln>
            <a:noFill/>
          </a:ln>
        </p:spPr>
        <p:txBody>
          <a:bodyPr spcFirstLastPara="1" wrap="square" lIns="91425" tIns="91425" rIns="91425" bIns="91425" anchor="t" anchorCtr="0">
            <a:noAutofit/>
          </a:bodyPr>
          <a:lstStyle/>
          <a:p>
            <a:pPr marL="171450" marR="0" lvl="0" indent="-177800" algn="just" rtl="0">
              <a:lnSpc>
                <a:spcPct val="150000"/>
              </a:lnSpc>
              <a:spcBef>
                <a:spcPts val="0"/>
              </a:spcBef>
              <a:spcAft>
                <a:spcPts val="0"/>
              </a:spcAft>
              <a:buClr>
                <a:srgbClr val="434343"/>
              </a:buClr>
              <a:buSzPts val="1300"/>
              <a:buFont typeface="EB Garamond"/>
              <a:buChar char="●"/>
            </a:pPr>
            <a:r>
              <a:rPr lang="en" sz="1200">
                <a:solidFill>
                  <a:srgbClr val="434343"/>
                </a:solidFill>
                <a:latin typeface="EB Garamond"/>
                <a:ea typeface="EB Garamond"/>
                <a:cs typeface="EB Garamond"/>
                <a:sym typeface="EB Garamond"/>
              </a:rPr>
              <a:t>R</a:t>
            </a:r>
            <a:r>
              <a:rPr lang="en" sz="1200" i="0" u="none" strike="noStrike" cap="none">
                <a:solidFill>
                  <a:srgbClr val="434343"/>
                </a:solidFill>
                <a:latin typeface="EB Garamond"/>
                <a:ea typeface="EB Garamond"/>
                <a:cs typeface="EB Garamond"/>
                <a:sym typeface="EB Garamond"/>
              </a:rPr>
              <a:t>eturn the predicted sale price along with the filled value for checking</a:t>
            </a:r>
            <a:endParaRPr sz="1500">
              <a:latin typeface="EB Garamond"/>
              <a:ea typeface="EB Garamond"/>
              <a:cs typeface="EB Garamond"/>
              <a:sym typeface="EB Garamond"/>
            </a:endParaRPr>
          </a:p>
          <a:p>
            <a:pPr marL="171450" marR="0" lvl="0" indent="-177800" algn="just" rtl="0">
              <a:lnSpc>
                <a:spcPct val="150000"/>
              </a:lnSpc>
              <a:spcBef>
                <a:spcPts val="1600"/>
              </a:spcBef>
              <a:spcAft>
                <a:spcPts val="1600"/>
              </a:spcAft>
              <a:buClr>
                <a:srgbClr val="434343"/>
              </a:buClr>
              <a:buSzPts val="1300"/>
              <a:buFont typeface="EB Garamond"/>
              <a:buChar char="●"/>
            </a:pPr>
            <a:r>
              <a:rPr lang="en" sz="1200">
                <a:solidFill>
                  <a:srgbClr val="434343"/>
                </a:solidFill>
                <a:latin typeface="EB Garamond"/>
                <a:ea typeface="EB Garamond"/>
                <a:cs typeface="EB Garamond"/>
                <a:sym typeface="EB Garamond"/>
              </a:rPr>
              <a:t>R</a:t>
            </a:r>
            <a:r>
              <a:rPr lang="en" sz="1200" i="0" u="none" strike="noStrike" cap="none">
                <a:solidFill>
                  <a:srgbClr val="434343"/>
                </a:solidFill>
                <a:latin typeface="EB Garamond"/>
                <a:ea typeface="EB Garamond"/>
                <a:cs typeface="EB Garamond"/>
                <a:sym typeface="EB Garamond"/>
              </a:rPr>
              <a:t>eturn the percentage error and accuracy of prediction</a:t>
            </a:r>
            <a:endParaRPr sz="1200" i="0" u="none" strike="noStrike" cap="none">
              <a:solidFill>
                <a:srgbClr val="434343"/>
              </a:solidFill>
              <a:latin typeface="EB Garamond"/>
              <a:ea typeface="EB Garamond"/>
              <a:cs typeface="EB Garamond"/>
              <a:sym typeface="EB Garamond"/>
            </a:endParaRPr>
          </a:p>
        </p:txBody>
      </p:sp>
      <p:sp>
        <p:nvSpPr>
          <p:cNvPr id="466" name="Google Shape;466;p36"/>
          <p:cNvSpPr/>
          <p:nvPr/>
        </p:nvSpPr>
        <p:spPr>
          <a:xfrm>
            <a:off x="4026135" y="3667332"/>
            <a:ext cx="341202" cy="190294"/>
          </a:xfrm>
          <a:prstGeom prst="rightArrow">
            <a:avLst>
              <a:gd name="adj1" fmla="val 50000"/>
              <a:gd name="adj2" fmla="val 50000"/>
            </a:avLst>
          </a:prstGeom>
          <a:solidFill>
            <a:schemeClr val="accent1"/>
          </a:solidFill>
          <a:ln w="25400" cap="flat" cmpd="sng">
            <a:solidFill>
              <a:srgbClr val="BA94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7" name="Google Shape;467;p36"/>
          <p:cNvSpPr txBox="1"/>
          <p:nvPr/>
        </p:nvSpPr>
        <p:spPr>
          <a:xfrm>
            <a:off x="5176272" y="174279"/>
            <a:ext cx="3058897" cy="209352"/>
          </a:xfrm>
          <a:prstGeom prst="rect">
            <a:avLst/>
          </a:prstGeom>
          <a:solidFill>
            <a:srgbClr val="6DC5BF"/>
          </a:solid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Montserrat ExtraBold"/>
                <a:ea typeface="Montserrat ExtraBold"/>
                <a:cs typeface="Montserrat ExtraBold"/>
                <a:sym typeface="Montserrat ExtraBold"/>
              </a:rPr>
              <a:t>HOW TO USE IT??</a:t>
            </a:r>
            <a:endParaRPr sz="1100" b="0" i="0" u="none" strike="noStrike" cap="none">
              <a:solidFill>
                <a:schemeClr val="lt1"/>
              </a:solidFill>
              <a:latin typeface="EB Garamond"/>
              <a:ea typeface="EB Garamond"/>
              <a:cs typeface="EB Garamond"/>
              <a:sym typeface="EB Garamond"/>
            </a:endParaRPr>
          </a:p>
        </p:txBody>
      </p:sp>
      <p:sp>
        <p:nvSpPr>
          <p:cNvPr id="468" name="Google Shape;468;p36"/>
          <p:cNvSpPr/>
          <p:nvPr/>
        </p:nvSpPr>
        <p:spPr>
          <a:xfrm>
            <a:off x="4081971" y="1497146"/>
            <a:ext cx="341202" cy="190294"/>
          </a:xfrm>
          <a:prstGeom prst="rightArrow">
            <a:avLst>
              <a:gd name="adj1" fmla="val 50000"/>
              <a:gd name="adj2" fmla="val 50000"/>
            </a:avLst>
          </a:prstGeom>
          <a:solidFill>
            <a:schemeClr val="accent1"/>
          </a:solidFill>
          <a:ln w="25400" cap="flat" cmpd="sng">
            <a:solidFill>
              <a:srgbClr val="BA94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69" name="Google Shape;469;p36"/>
          <p:cNvPicPr preferRelativeResize="0"/>
          <p:nvPr/>
        </p:nvPicPr>
        <p:blipFill rotWithShape="1">
          <a:blip r:embed="rId3">
            <a:alphaModFix/>
          </a:blip>
          <a:srcRect/>
          <a:stretch/>
        </p:blipFill>
        <p:spPr>
          <a:xfrm>
            <a:off x="352206" y="480062"/>
            <a:ext cx="3386607" cy="2224462"/>
          </a:xfrm>
          <a:prstGeom prst="rect">
            <a:avLst/>
          </a:prstGeom>
          <a:noFill/>
          <a:ln>
            <a:noFill/>
          </a:ln>
          <a:effectLst>
            <a:outerShdw blurRad="50800" dist="38100" dir="8100000" algn="tr" rotWithShape="0">
              <a:srgbClr val="000000">
                <a:alpha val="40000"/>
              </a:srgbClr>
            </a:outerShdw>
          </a:effectLst>
        </p:spPr>
      </p:pic>
      <p:pic>
        <p:nvPicPr>
          <p:cNvPr id="470" name="Google Shape;470;p36"/>
          <p:cNvPicPr preferRelativeResize="0"/>
          <p:nvPr/>
        </p:nvPicPr>
        <p:blipFill rotWithShape="1">
          <a:blip r:embed="rId4">
            <a:alphaModFix/>
          </a:blip>
          <a:srcRect/>
          <a:stretch/>
        </p:blipFill>
        <p:spPr>
          <a:xfrm>
            <a:off x="352206" y="2745395"/>
            <a:ext cx="3386607" cy="2224462"/>
          </a:xfrm>
          <a:prstGeom prst="rect">
            <a:avLst/>
          </a:prstGeom>
          <a:noFill/>
          <a:ln>
            <a:noFill/>
          </a:ln>
          <a:effectLst>
            <a:outerShdw blurRad="50800" dist="38100" dir="8100000" algn="tr" rotWithShape="0">
              <a:srgbClr val="000000">
                <a:alpha val="4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par>
                                <p:cTn id="8" presetID="10" presetClass="entr" presetSubtype="0" fill="hold" nodeType="withEffect">
                                  <p:stCondLst>
                                    <p:cond delay="0"/>
                                  </p:stCondLst>
                                  <p:childTnLst>
                                    <p:set>
                                      <p:cBhvr>
                                        <p:cTn id="9" dur="1" fill="hold">
                                          <p:stCondLst>
                                            <p:cond delay="0"/>
                                          </p:stCondLst>
                                        </p:cTn>
                                        <p:tgtEl>
                                          <p:spTgt spid="468"/>
                                        </p:tgtEl>
                                        <p:attrNameLst>
                                          <p:attrName>style.visibility</p:attrName>
                                        </p:attrNameLst>
                                      </p:cBhvr>
                                      <p:to>
                                        <p:strVal val="visible"/>
                                      </p:to>
                                    </p:set>
                                    <p:animEffect transition="in" filter="fade">
                                      <p:cBhvr>
                                        <p:cTn id="10" dur="1000"/>
                                        <p:tgtEl>
                                          <p:spTgt spid="468"/>
                                        </p:tgtEl>
                                      </p:cBhvr>
                                    </p:animEffect>
                                  </p:childTnLst>
                                </p:cTn>
                              </p:par>
                              <p:par>
                                <p:cTn id="11" presetID="10" presetClass="entr" presetSubtype="0" fill="hold" nodeType="withEffect">
                                  <p:stCondLst>
                                    <p:cond delay="0"/>
                                  </p:stCondLst>
                                  <p:childTnLst>
                                    <p:set>
                                      <p:cBhvr>
                                        <p:cTn id="12" dur="1" fill="hold">
                                          <p:stCondLst>
                                            <p:cond delay="0"/>
                                          </p:stCondLst>
                                        </p:cTn>
                                        <p:tgtEl>
                                          <p:spTgt spid="469"/>
                                        </p:tgtEl>
                                        <p:attrNameLst>
                                          <p:attrName>style.visibility</p:attrName>
                                        </p:attrNameLst>
                                      </p:cBhvr>
                                      <p:to>
                                        <p:strVal val="visible"/>
                                      </p:to>
                                    </p:set>
                                    <p:animEffect transition="in" filter="fade">
                                      <p:cBhvr>
                                        <p:cTn id="13" dur="1000"/>
                                        <p:tgtEl>
                                          <p:spTgt spid="46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65"/>
                                        </p:tgtEl>
                                        <p:attrNameLst>
                                          <p:attrName>style.visibility</p:attrName>
                                        </p:attrNameLst>
                                      </p:cBhvr>
                                      <p:to>
                                        <p:strVal val="visible"/>
                                      </p:to>
                                    </p:set>
                                    <p:animEffect transition="in" filter="fade">
                                      <p:cBhvr>
                                        <p:cTn id="18" dur="1000"/>
                                        <p:tgtEl>
                                          <p:spTgt spid="465"/>
                                        </p:tgtEl>
                                      </p:cBhvr>
                                    </p:animEffect>
                                  </p:childTnLst>
                                </p:cTn>
                              </p:par>
                              <p:par>
                                <p:cTn id="19" presetID="10" presetClass="entr" presetSubtype="0" fill="hold" nodeType="withEffect">
                                  <p:stCondLst>
                                    <p:cond delay="0"/>
                                  </p:stCondLst>
                                  <p:childTnLst>
                                    <p:set>
                                      <p:cBhvr>
                                        <p:cTn id="20" dur="1" fill="hold">
                                          <p:stCondLst>
                                            <p:cond delay="0"/>
                                          </p:stCondLst>
                                        </p:cTn>
                                        <p:tgtEl>
                                          <p:spTgt spid="466"/>
                                        </p:tgtEl>
                                        <p:attrNameLst>
                                          <p:attrName>style.visibility</p:attrName>
                                        </p:attrNameLst>
                                      </p:cBhvr>
                                      <p:to>
                                        <p:strVal val="visible"/>
                                      </p:to>
                                    </p:set>
                                    <p:animEffect transition="in" filter="fade">
                                      <p:cBhvr>
                                        <p:cTn id="21" dur="1000"/>
                                        <p:tgtEl>
                                          <p:spTgt spid="466"/>
                                        </p:tgtEl>
                                      </p:cBhvr>
                                    </p:animEffect>
                                  </p:childTnLst>
                                </p:cTn>
                              </p:par>
                              <p:par>
                                <p:cTn id="22" presetID="10" presetClass="entr" presetSubtype="0" fill="hold" nodeType="withEffect">
                                  <p:stCondLst>
                                    <p:cond delay="0"/>
                                  </p:stCondLst>
                                  <p:childTnLst>
                                    <p:set>
                                      <p:cBhvr>
                                        <p:cTn id="23" dur="1" fill="hold">
                                          <p:stCondLst>
                                            <p:cond delay="0"/>
                                          </p:stCondLst>
                                        </p:cTn>
                                        <p:tgtEl>
                                          <p:spTgt spid="470"/>
                                        </p:tgtEl>
                                        <p:attrNameLst>
                                          <p:attrName>style.visibility</p:attrName>
                                        </p:attrNameLst>
                                      </p:cBhvr>
                                      <p:to>
                                        <p:strVal val="visible"/>
                                      </p:to>
                                    </p:set>
                                    <p:animEffect transition="in" filter="fade">
                                      <p:cBhvr>
                                        <p:cTn id="24"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4"/>
        <p:cNvGrpSpPr/>
        <p:nvPr/>
      </p:nvGrpSpPr>
      <p:grpSpPr>
        <a:xfrm>
          <a:off x="0" y="0"/>
          <a:ext cx="0" cy="0"/>
          <a:chOff x="0" y="0"/>
          <a:chExt cx="0" cy="0"/>
        </a:xfrm>
      </p:grpSpPr>
      <p:sp>
        <p:nvSpPr>
          <p:cNvPr id="475" name="Google Shape;475;p37"/>
          <p:cNvSpPr txBox="1">
            <a:spLocks noGrp="1"/>
          </p:cNvSpPr>
          <p:nvPr>
            <p:ph type="ctrTitle" idx="15"/>
          </p:nvPr>
        </p:nvSpPr>
        <p:spPr>
          <a:xfrm>
            <a:off x="790975" y="720000"/>
            <a:ext cx="5012400" cy="314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WEB APP DEMO</a:t>
            </a:r>
            <a:endParaRPr/>
          </a:p>
        </p:txBody>
      </p:sp>
      <p:grpSp>
        <p:nvGrpSpPr>
          <p:cNvPr id="476" name="Google Shape;476;p37"/>
          <p:cNvGrpSpPr/>
          <p:nvPr/>
        </p:nvGrpSpPr>
        <p:grpSpPr>
          <a:xfrm>
            <a:off x="8229646" y="3183594"/>
            <a:ext cx="1038447" cy="2176554"/>
            <a:chOff x="2106350" y="2477950"/>
            <a:chExt cx="872425" cy="1828576"/>
          </a:xfrm>
        </p:grpSpPr>
        <p:sp>
          <p:nvSpPr>
            <p:cNvPr id="477" name="Google Shape;477;p37"/>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37"/>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9" name="Google Shape;479;p37"/>
          <p:cNvGrpSpPr/>
          <p:nvPr/>
        </p:nvGrpSpPr>
        <p:grpSpPr>
          <a:xfrm>
            <a:off x="8084918" y="4138811"/>
            <a:ext cx="755602" cy="1299808"/>
            <a:chOff x="5609750" y="3138575"/>
            <a:chExt cx="634800" cy="1092000"/>
          </a:xfrm>
        </p:grpSpPr>
        <p:sp>
          <p:nvSpPr>
            <p:cNvPr id="480" name="Google Shape;480;p37"/>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37"/>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case study1 lite">
            <a:hlinkClick r:id="" action="ppaction://media"/>
            <a:extLst>
              <a:ext uri="{FF2B5EF4-FFF2-40B4-BE49-F238E27FC236}">
                <a16:creationId xmlns:a16="http://schemas.microsoft.com/office/drawing/2014/main" id="{02CE9961-73B2-46EE-8EEE-5345CC55308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31827" y="1228286"/>
            <a:ext cx="6280345" cy="35382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9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p:nvPr/>
        </p:nvSpPr>
        <p:spPr>
          <a:xfrm>
            <a:off x="2227749" y="4583328"/>
            <a:ext cx="854242" cy="608617"/>
          </a:xfrm>
          <a:custGeom>
            <a:avLst/>
            <a:gdLst/>
            <a:ahLst/>
            <a:cxnLst/>
            <a:rect l="l" t="t" r="r" b="b"/>
            <a:pathLst>
              <a:path w="40016" h="28510" extrusionOk="0">
                <a:moveTo>
                  <a:pt x="17075" y="1"/>
                </a:moveTo>
                <a:cubicBezTo>
                  <a:pt x="16745" y="1"/>
                  <a:pt x="16414" y="16"/>
                  <a:pt x="16083" y="47"/>
                </a:cubicBezTo>
                <a:cubicBezTo>
                  <a:pt x="11480" y="461"/>
                  <a:pt x="7818" y="3709"/>
                  <a:pt x="6651" y="7912"/>
                </a:cubicBezTo>
                <a:cubicBezTo>
                  <a:pt x="6442" y="8678"/>
                  <a:pt x="5780" y="9234"/>
                  <a:pt x="4990" y="9310"/>
                </a:cubicBezTo>
                <a:cubicBezTo>
                  <a:pt x="4691" y="9340"/>
                  <a:pt x="4395" y="9394"/>
                  <a:pt x="4104" y="9473"/>
                </a:cubicBezTo>
                <a:cubicBezTo>
                  <a:pt x="1821" y="10090"/>
                  <a:pt x="158" y="12164"/>
                  <a:pt x="64" y="14526"/>
                </a:cubicBezTo>
                <a:cubicBezTo>
                  <a:pt x="1" y="15978"/>
                  <a:pt x="518" y="17396"/>
                  <a:pt x="1501" y="18467"/>
                </a:cubicBezTo>
                <a:cubicBezTo>
                  <a:pt x="2075" y="19093"/>
                  <a:pt x="2320" y="19942"/>
                  <a:pt x="2124" y="20765"/>
                </a:cubicBezTo>
                <a:cubicBezTo>
                  <a:pt x="1761" y="22307"/>
                  <a:pt x="1703" y="23910"/>
                  <a:pt x="1960" y="25477"/>
                </a:cubicBezTo>
                <a:cubicBezTo>
                  <a:pt x="2130" y="26526"/>
                  <a:pt x="2444" y="27545"/>
                  <a:pt x="2889" y="28510"/>
                </a:cubicBezTo>
                <a:lnTo>
                  <a:pt x="38186" y="28510"/>
                </a:lnTo>
                <a:cubicBezTo>
                  <a:pt x="39390" y="26577"/>
                  <a:pt x="40016" y="24270"/>
                  <a:pt x="39798" y="21866"/>
                </a:cubicBezTo>
                <a:cubicBezTo>
                  <a:pt x="39632" y="20000"/>
                  <a:pt x="38982" y="18207"/>
                  <a:pt x="37911" y="16667"/>
                </a:cubicBezTo>
                <a:cubicBezTo>
                  <a:pt x="37279" y="15754"/>
                  <a:pt x="37037" y="14629"/>
                  <a:pt x="37237" y="13537"/>
                </a:cubicBezTo>
                <a:cubicBezTo>
                  <a:pt x="37427" y="12470"/>
                  <a:pt x="37418" y="11375"/>
                  <a:pt x="37213" y="10308"/>
                </a:cubicBezTo>
                <a:cubicBezTo>
                  <a:pt x="36435" y="6249"/>
                  <a:pt x="32837" y="3243"/>
                  <a:pt x="28709" y="3192"/>
                </a:cubicBezTo>
                <a:cubicBezTo>
                  <a:pt x="28670" y="3191"/>
                  <a:pt x="28632" y="3191"/>
                  <a:pt x="28594" y="3191"/>
                </a:cubicBezTo>
                <a:cubicBezTo>
                  <a:pt x="27916" y="3191"/>
                  <a:pt x="27244" y="3267"/>
                  <a:pt x="26586" y="3422"/>
                </a:cubicBezTo>
                <a:cubicBezTo>
                  <a:pt x="26407" y="3463"/>
                  <a:pt x="26227" y="3482"/>
                  <a:pt x="26048" y="3482"/>
                </a:cubicBezTo>
                <a:cubicBezTo>
                  <a:pt x="25408" y="3482"/>
                  <a:pt x="24786" y="3229"/>
                  <a:pt x="24296" y="2790"/>
                </a:cubicBezTo>
                <a:cubicBezTo>
                  <a:pt x="22311" y="987"/>
                  <a:pt x="19732" y="1"/>
                  <a:pt x="17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782423" y="4808729"/>
            <a:ext cx="577374" cy="411357"/>
          </a:xfrm>
          <a:custGeom>
            <a:avLst/>
            <a:gdLst/>
            <a:ahLst/>
            <a:cxnLst/>
            <a:rect l="l" t="t" r="r" b="b"/>
            <a:pathLst>
              <a:path w="40019" h="28512" extrusionOk="0">
                <a:moveTo>
                  <a:pt x="17066" y="1"/>
                </a:moveTo>
                <a:cubicBezTo>
                  <a:pt x="16739" y="1"/>
                  <a:pt x="16411" y="16"/>
                  <a:pt x="16083" y="46"/>
                </a:cubicBezTo>
                <a:cubicBezTo>
                  <a:pt x="11480" y="463"/>
                  <a:pt x="7818" y="3708"/>
                  <a:pt x="6651" y="7911"/>
                </a:cubicBezTo>
                <a:cubicBezTo>
                  <a:pt x="6442" y="8677"/>
                  <a:pt x="5780" y="9233"/>
                  <a:pt x="4990" y="9312"/>
                </a:cubicBezTo>
                <a:cubicBezTo>
                  <a:pt x="4691" y="9342"/>
                  <a:pt x="4395" y="9396"/>
                  <a:pt x="4104" y="9475"/>
                </a:cubicBezTo>
                <a:cubicBezTo>
                  <a:pt x="1821" y="10092"/>
                  <a:pt x="158" y="12163"/>
                  <a:pt x="64" y="14528"/>
                </a:cubicBezTo>
                <a:cubicBezTo>
                  <a:pt x="1" y="15980"/>
                  <a:pt x="518" y="17395"/>
                  <a:pt x="1500" y="18469"/>
                </a:cubicBezTo>
                <a:cubicBezTo>
                  <a:pt x="2075" y="19092"/>
                  <a:pt x="2320" y="19941"/>
                  <a:pt x="2126" y="20764"/>
                </a:cubicBezTo>
                <a:cubicBezTo>
                  <a:pt x="1761" y="22309"/>
                  <a:pt x="1703" y="23909"/>
                  <a:pt x="1960" y="25476"/>
                </a:cubicBezTo>
                <a:cubicBezTo>
                  <a:pt x="2133" y="26525"/>
                  <a:pt x="2444" y="27547"/>
                  <a:pt x="2889" y="28512"/>
                </a:cubicBezTo>
                <a:lnTo>
                  <a:pt x="38189" y="28512"/>
                </a:lnTo>
                <a:cubicBezTo>
                  <a:pt x="39393" y="26579"/>
                  <a:pt x="40019" y="24272"/>
                  <a:pt x="39798" y="21868"/>
                </a:cubicBezTo>
                <a:cubicBezTo>
                  <a:pt x="39632" y="20002"/>
                  <a:pt x="38982" y="18209"/>
                  <a:pt x="37914" y="16669"/>
                </a:cubicBezTo>
                <a:cubicBezTo>
                  <a:pt x="37282" y="15756"/>
                  <a:pt x="37040" y="14631"/>
                  <a:pt x="37240" y="13539"/>
                </a:cubicBezTo>
                <a:cubicBezTo>
                  <a:pt x="37430" y="12472"/>
                  <a:pt x="37421" y="11377"/>
                  <a:pt x="37215" y="10310"/>
                </a:cubicBezTo>
                <a:cubicBezTo>
                  <a:pt x="36438" y="6251"/>
                  <a:pt x="32840" y="3245"/>
                  <a:pt x="28709" y="3194"/>
                </a:cubicBezTo>
                <a:cubicBezTo>
                  <a:pt x="28670" y="3193"/>
                  <a:pt x="28632" y="3193"/>
                  <a:pt x="28594" y="3193"/>
                </a:cubicBezTo>
                <a:cubicBezTo>
                  <a:pt x="27918" y="3193"/>
                  <a:pt x="27244" y="3269"/>
                  <a:pt x="26586" y="3421"/>
                </a:cubicBezTo>
                <a:cubicBezTo>
                  <a:pt x="26406" y="3462"/>
                  <a:pt x="26225" y="3482"/>
                  <a:pt x="26045" y="3482"/>
                </a:cubicBezTo>
                <a:cubicBezTo>
                  <a:pt x="25406" y="3482"/>
                  <a:pt x="24785" y="3228"/>
                  <a:pt x="24296" y="2789"/>
                </a:cubicBezTo>
                <a:cubicBezTo>
                  <a:pt x="22309" y="987"/>
                  <a:pt x="19727" y="1"/>
                  <a:pt x="170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1619377" y="4644539"/>
            <a:ext cx="778032" cy="554434"/>
          </a:xfrm>
          <a:custGeom>
            <a:avLst/>
            <a:gdLst/>
            <a:ahLst/>
            <a:cxnLst/>
            <a:rect l="l" t="t" r="r" b="b"/>
            <a:pathLst>
              <a:path w="53927" h="38429" extrusionOk="0">
                <a:moveTo>
                  <a:pt x="22996" y="1"/>
                </a:moveTo>
                <a:cubicBezTo>
                  <a:pt x="22555" y="1"/>
                  <a:pt x="22112" y="21"/>
                  <a:pt x="21668" y="62"/>
                </a:cubicBezTo>
                <a:cubicBezTo>
                  <a:pt x="15469" y="624"/>
                  <a:pt x="10527" y="5000"/>
                  <a:pt x="8958" y="10664"/>
                </a:cubicBezTo>
                <a:cubicBezTo>
                  <a:pt x="8674" y="11699"/>
                  <a:pt x="7781" y="12449"/>
                  <a:pt x="6717" y="12551"/>
                </a:cubicBezTo>
                <a:cubicBezTo>
                  <a:pt x="6315" y="12594"/>
                  <a:pt x="5916" y="12666"/>
                  <a:pt x="5522" y="12772"/>
                </a:cubicBezTo>
                <a:cubicBezTo>
                  <a:pt x="2447" y="13604"/>
                  <a:pt x="203" y="16398"/>
                  <a:pt x="79" y="19582"/>
                </a:cubicBezTo>
                <a:cubicBezTo>
                  <a:pt x="0" y="21660"/>
                  <a:pt x="753" y="23520"/>
                  <a:pt x="2014" y="24893"/>
                </a:cubicBezTo>
                <a:cubicBezTo>
                  <a:pt x="2786" y="25733"/>
                  <a:pt x="3118" y="26877"/>
                  <a:pt x="2855" y="27989"/>
                </a:cubicBezTo>
                <a:cubicBezTo>
                  <a:pt x="2362" y="30070"/>
                  <a:pt x="2287" y="32229"/>
                  <a:pt x="2631" y="34340"/>
                </a:cubicBezTo>
                <a:cubicBezTo>
                  <a:pt x="2861" y="35752"/>
                  <a:pt x="3282" y="37128"/>
                  <a:pt x="3883" y="38429"/>
                </a:cubicBezTo>
                <a:lnTo>
                  <a:pt x="51462" y="38429"/>
                </a:lnTo>
                <a:cubicBezTo>
                  <a:pt x="53083" y="35825"/>
                  <a:pt x="53927" y="32716"/>
                  <a:pt x="53633" y="29474"/>
                </a:cubicBezTo>
                <a:cubicBezTo>
                  <a:pt x="53406" y="26955"/>
                  <a:pt x="52529" y="24542"/>
                  <a:pt x="51090" y="22464"/>
                </a:cubicBezTo>
                <a:cubicBezTo>
                  <a:pt x="50240" y="21237"/>
                  <a:pt x="49914" y="19718"/>
                  <a:pt x="50183" y="18249"/>
                </a:cubicBezTo>
                <a:cubicBezTo>
                  <a:pt x="50440" y="16806"/>
                  <a:pt x="50428" y="15330"/>
                  <a:pt x="50149" y="13897"/>
                </a:cubicBezTo>
                <a:cubicBezTo>
                  <a:pt x="49103" y="8426"/>
                  <a:pt x="44252" y="4374"/>
                  <a:pt x="38685" y="4305"/>
                </a:cubicBezTo>
                <a:cubicBezTo>
                  <a:pt x="38625" y="4304"/>
                  <a:pt x="38564" y="4303"/>
                  <a:pt x="38504" y="4303"/>
                </a:cubicBezTo>
                <a:cubicBezTo>
                  <a:pt x="37600" y="4303"/>
                  <a:pt x="36703" y="4409"/>
                  <a:pt x="35821" y="4613"/>
                </a:cubicBezTo>
                <a:cubicBezTo>
                  <a:pt x="35580" y="4669"/>
                  <a:pt x="35338" y="4695"/>
                  <a:pt x="35097" y="4695"/>
                </a:cubicBezTo>
                <a:cubicBezTo>
                  <a:pt x="34236" y="4695"/>
                  <a:pt x="33396" y="4354"/>
                  <a:pt x="32740" y="3763"/>
                </a:cubicBezTo>
                <a:cubicBezTo>
                  <a:pt x="30060" y="1332"/>
                  <a:pt x="26583" y="1"/>
                  <a:pt x="229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7050821" y="4820690"/>
            <a:ext cx="687424" cy="489827"/>
          </a:xfrm>
          <a:custGeom>
            <a:avLst/>
            <a:gdLst/>
            <a:ahLst/>
            <a:cxnLst/>
            <a:rect l="l" t="t" r="r" b="b"/>
            <a:pathLst>
              <a:path w="29042" h="20694" extrusionOk="0">
                <a:moveTo>
                  <a:pt x="12375" y="1"/>
                </a:moveTo>
                <a:cubicBezTo>
                  <a:pt x="11646" y="1"/>
                  <a:pt x="10911" y="103"/>
                  <a:pt x="10192" y="311"/>
                </a:cubicBezTo>
                <a:cubicBezTo>
                  <a:pt x="7582" y="1070"/>
                  <a:pt x="5553" y="3123"/>
                  <a:pt x="4824" y="5742"/>
                </a:cubicBezTo>
                <a:cubicBezTo>
                  <a:pt x="4673" y="6299"/>
                  <a:pt x="4192" y="6704"/>
                  <a:pt x="3620" y="6758"/>
                </a:cubicBezTo>
                <a:cubicBezTo>
                  <a:pt x="3403" y="6780"/>
                  <a:pt x="3188" y="6822"/>
                  <a:pt x="2976" y="6876"/>
                </a:cubicBezTo>
                <a:cubicBezTo>
                  <a:pt x="1322" y="7324"/>
                  <a:pt x="112" y="8830"/>
                  <a:pt x="46" y="10545"/>
                </a:cubicBezTo>
                <a:cubicBezTo>
                  <a:pt x="0" y="11597"/>
                  <a:pt x="375" y="12628"/>
                  <a:pt x="1089" y="13405"/>
                </a:cubicBezTo>
                <a:cubicBezTo>
                  <a:pt x="1503" y="13859"/>
                  <a:pt x="1682" y="14473"/>
                  <a:pt x="1543" y="15072"/>
                </a:cubicBezTo>
                <a:cubicBezTo>
                  <a:pt x="1277" y="16194"/>
                  <a:pt x="1234" y="17355"/>
                  <a:pt x="1422" y="18492"/>
                </a:cubicBezTo>
                <a:cubicBezTo>
                  <a:pt x="1546" y="19254"/>
                  <a:pt x="1773" y="19995"/>
                  <a:pt x="2096" y="20693"/>
                </a:cubicBezTo>
                <a:lnTo>
                  <a:pt x="27717" y="20693"/>
                </a:lnTo>
                <a:cubicBezTo>
                  <a:pt x="28588" y="19290"/>
                  <a:pt x="29041" y="17618"/>
                  <a:pt x="28884" y="15873"/>
                </a:cubicBezTo>
                <a:cubicBezTo>
                  <a:pt x="28763" y="14515"/>
                  <a:pt x="28291" y="13215"/>
                  <a:pt x="27514" y="12096"/>
                </a:cubicBezTo>
                <a:cubicBezTo>
                  <a:pt x="27057" y="11434"/>
                  <a:pt x="26882" y="10617"/>
                  <a:pt x="27024" y="9825"/>
                </a:cubicBezTo>
                <a:cubicBezTo>
                  <a:pt x="27163" y="9051"/>
                  <a:pt x="27157" y="8255"/>
                  <a:pt x="27009" y="7481"/>
                </a:cubicBezTo>
                <a:cubicBezTo>
                  <a:pt x="26443" y="4539"/>
                  <a:pt x="23834" y="2355"/>
                  <a:pt x="20834" y="2316"/>
                </a:cubicBezTo>
                <a:cubicBezTo>
                  <a:pt x="20808" y="2316"/>
                  <a:pt x="20782" y="2315"/>
                  <a:pt x="20756" y="2315"/>
                </a:cubicBezTo>
                <a:cubicBezTo>
                  <a:pt x="20262" y="2315"/>
                  <a:pt x="19771" y="2370"/>
                  <a:pt x="19291" y="2482"/>
                </a:cubicBezTo>
                <a:cubicBezTo>
                  <a:pt x="19160" y="2513"/>
                  <a:pt x="19028" y="2528"/>
                  <a:pt x="18897" y="2528"/>
                </a:cubicBezTo>
                <a:cubicBezTo>
                  <a:pt x="18435" y="2528"/>
                  <a:pt x="17985" y="2344"/>
                  <a:pt x="17634" y="2026"/>
                </a:cubicBezTo>
                <a:cubicBezTo>
                  <a:pt x="16173" y="705"/>
                  <a:pt x="14292" y="1"/>
                  <a:pt x="12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6257830" y="4591630"/>
            <a:ext cx="926562" cy="660251"/>
          </a:xfrm>
          <a:custGeom>
            <a:avLst/>
            <a:gdLst/>
            <a:ahLst/>
            <a:cxnLst/>
            <a:rect l="l" t="t" r="r" b="b"/>
            <a:pathLst>
              <a:path w="39145" h="27894" extrusionOk="0">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7004265" y="2769088"/>
            <a:ext cx="1645822" cy="2130963"/>
          </a:xfrm>
          <a:custGeom>
            <a:avLst/>
            <a:gdLst/>
            <a:ahLst/>
            <a:cxnLst/>
            <a:rect l="l" t="t" r="r" b="b"/>
            <a:pathLst>
              <a:path w="69532" h="90028" extrusionOk="0">
                <a:moveTo>
                  <a:pt x="35340" y="1"/>
                </a:moveTo>
                <a:cubicBezTo>
                  <a:pt x="35243" y="1"/>
                  <a:pt x="35145" y="2"/>
                  <a:pt x="35047" y="3"/>
                </a:cubicBezTo>
                <a:cubicBezTo>
                  <a:pt x="22984" y="151"/>
                  <a:pt x="13225" y="9251"/>
                  <a:pt x="13167" y="20503"/>
                </a:cubicBezTo>
                <a:cubicBezTo>
                  <a:pt x="13164" y="20948"/>
                  <a:pt x="13177" y="21386"/>
                  <a:pt x="13204" y="21825"/>
                </a:cubicBezTo>
                <a:cubicBezTo>
                  <a:pt x="13594" y="27979"/>
                  <a:pt x="11701" y="34048"/>
                  <a:pt x="7706" y="38975"/>
                </a:cubicBezTo>
                <a:cubicBezTo>
                  <a:pt x="2653" y="45210"/>
                  <a:pt x="0" y="53224"/>
                  <a:pt x="1044" y="61837"/>
                </a:cubicBezTo>
                <a:cubicBezTo>
                  <a:pt x="2810" y="76450"/>
                  <a:pt x="15315" y="88104"/>
                  <a:pt x="31043" y="89804"/>
                </a:cubicBezTo>
                <a:cubicBezTo>
                  <a:pt x="32431" y="89954"/>
                  <a:pt x="33805" y="90027"/>
                  <a:pt x="35160" y="90027"/>
                </a:cubicBezTo>
                <a:cubicBezTo>
                  <a:pt x="54050" y="90027"/>
                  <a:pt x="69404" y="75848"/>
                  <a:pt x="69492" y="58287"/>
                </a:cubicBezTo>
                <a:cubicBezTo>
                  <a:pt x="69531" y="50760"/>
                  <a:pt x="66758" y="43828"/>
                  <a:pt x="62089" y="38355"/>
                </a:cubicBezTo>
                <a:cubicBezTo>
                  <a:pt x="58421" y="34051"/>
                  <a:pt x="56624" y="28611"/>
                  <a:pt x="57356" y="23165"/>
                </a:cubicBezTo>
                <a:cubicBezTo>
                  <a:pt x="57489" y="22151"/>
                  <a:pt x="57547" y="21129"/>
                  <a:pt x="57519" y="20107"/>
                </a:cubicBezTo>
                <a:cubicBezTo>
                  <a:pt x="57240" y="8978"/>
                  <a:pt x="47294" y="1"/>
                  <a:pt x="35340"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7569118" y="3651835"/>
            <a:ext cx="529593" cy="1765995"/>
          </a:xfrm>
          <a:custGeom>
            <a:avLst/>
            <a:gdLst/>
            <a:ahLst/>
            <a:cxnLst/>
            <a:rect l="l" t="t" r="r" b="b"/>
            <a:pathLst>
              <a:path w="22374" h="74609" extrusionOk="0">
                <a:moveTo>
                  <a:pt x="11181" y="0"/>
                </a:moveTo>
                <a:cubicBezTo>
                  <a:pt x="10637" y="0"/>
                  <a:pt x="10198" y="442"/>
                  <a:pt x="10198" y="986"/>
                </a:cubicBezTo>
                <a:lnTo>
                  <a:pt x="10198" y="30547"/>
                </a:lnTo>
                <a:lnTo>
                  <a:pt x="1852" y="20531"/>
                </a:lnTo>
                <a:cubicBezTo>
                  <a:pt x="1657" y="20307"/>
                  <a:pt x="1383" y="20192"/>
                  <a:pt x="1106" y="20192"/>
                </a:cubicBezTo>
                <a:cubicBezTo>
                  <a:pt x="883" y="20192"/>
                  <a:pt x="659" y="20266"/>
                  <a:pt x="476" y="20419"/>
                </a:cubicBezTo>
                <a:cubicBezTo>
                  <a:pt x="61" y="20764"/>
                  <a:pt x="1" y="21375"/>
                  <a:pt x="336" y="21795"/>
                </a:cubicBezTo>
                <a:lnTo>
                  <a:pt x="10195" y="33625"/>
                </a:lnTo>
                <a:lnTo>
                  <a:pt x="10195" y="73622"/>
                </a:lnTo>
                <a:cubicBezTo>
                  <a:pt x="10195" y="74167"/>
                  <a:pt x="10637" y="74608"/>
                  <a:pt x="11181" y="74608"/>
                </a:cubicBezTo>
                <a:cubicBezTo>
                  <a:pt x="11725" y="74608"/>
                  <a:pt x="12167" y="74167"/>
                  <a:pt x="12167" y="73622"/>
                </a:cubicBezTo>
                <a:lnTo>
                  <a:pt x="12167" y="32754"/>
                </a:lnTo>
                <a:lnTo>
                  <a:pt x="22016" y="21399"/>
                </a:lnTo>
                <a:cubicBezTo>
                  <a:pt x="22373" y="20988"/>
                  <a:pt x="22328" y="20365"/>
                  <a:pt x="21917" y="20008"/>
                </a:cubicBezTo>
                <a:cubicBezTo>
                  <a:pt x="21730" y="19846"/>
                  <a:pt x="21501" y="19767"/>
                  <a:pt x="21272" y="19767"/>
                </a:cubicBezTo>
                <a:cubicBezTo>
                  <a:pt x="20996" y="19767"/>
                  <a:pt x="20721" y="19883"/>
                  <a:pt x="20526" y="20108"/>
                </a:cubicBezTo>
                <a:lnTo>
                  <a:pt x="12167" y="29745"/>
                </a:lnTo>
                <a:lnTo>
                  <a:pt x="12167" y="15955"/>
                </a:lnTo>
                <a:lnTo>
                  <a:pt x="19295" y="7739"/>
                </a:lnTo>
                <a:cubicBezTo>
                  <a:pt x="19570" y="7421"/>
                  <a:pt x="19537" y="6944"/>
                  <a:pt x="19219" y="6668"/>
                </a:cubicBezTo>
                <a:cubicBezTo>
                  <a:pt x="19075" y="6544"/>
                  <a:pt x="18899" y="6483"/>
                  <a:pt x="18723" y="6483"/>
                </a:cubicBezTo>
                <a:cubicBezTo>
                  <a:pt x="18511" y="6483"/>
                  <a:pt x="18299" y="6572"/>
                  <a:pt x="18149" y="6744"/>
                </a:cubicBezTo>
                <a:lnTo>
                  <a:pt x="12167" y="13639"/>
                </a:lnTo>
                <a:lnTo>
                  <a:pt x="12167" y="986"/>
                </a:lnTo>
                <a:cubicBezTo>
                  <a:pt x="12167" y="442"/>
                  <a:pt x="11725" y="0"/>
                  <a:pt x="1118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8124645" y="3736010"/>
            <a:ext cx="711615" cy="1192282"/>
          </a:xfrm>
          <a:custGeom>
            <a:avLst/>
            <a:gdLst/>
            <a:ahLst/>
            <a:cxnLst/>
            <a:rect l="l" t="t" r="r" b="b"/>
            <a:pathLst>
              <a:path w="30064" h="50371" extrusionOk="0">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8346273" y="4112419"/>
            <a:ext cx="258145" cy="1222627"/>
          </a:xfrm>
          <a:custGeom>
            <a:avLst/>
            <a:gdLst/>
            <a:ahLst/>
            <a:cxnLst/>
            <a:rect l="l" t="t" r="r" b="b"/>
            <a:pathLst>
              <a:path w="10906" h="51653" extrusionOk="0">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2438860" y="3453301"/>
            <a:ext cx="1081101" cy="1399756"/>
          </a:xfrm>
          <a:custGeom>
            <a:avLst/>
            <a:gdLst/>
            <a:ahLst/>
            <a:cxnLst/>
            <a:rect l="l" t="t" r="r" b="b"/>
            <a:pathLst>
              <a:path w="50643" h="65570" extrusionOk="0">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2767000" y="3991678"/>
            <a:ext cx="433141" cy="1320556"/>
          </a:xfrm>
          <a:custGeom>
            <a:avLst/>
            <a:gdLst/>
            <a:ahLst/>
            <a:cxnLst/>
            <a:rect l="l" t="t" r="r" b="b"/>
            <a:pathLst>
              <a:path w="20290" h="61860" extrusionOk="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3527790" y="4198961"/>
            <a:ext cx="751500" cy="1104411"/>
          </a:xfrm>
          <a:custGeom>
            <a:avLst/>
            <a:gdLst/>
            <a:ahLst/>
            <a:cxnLst/>
            <a:rect l="l" t="t" r="r" b="b"/>
            <a:pathLst>
              <a:path w="27968" h="41102" extrusionOk="0">
                <a:moveTo>
                  <a:pt x="12339" y="1"/>
                </a:moveTo>
                <a:lnTo>
                  <a:pt x="1" y="17510"/>
                </a:lnTo>
                <a:lnTo>
                  <a:pt x="1" y="41102"/>
                </a:lnTo>
                <a:lnTo>
                  <a:pt x="27968" y="41102"/>
                </a:lnTo>
                <a:lnTo>
                  <a:pt x="27968" y="17510"/>
                </a:lnTo>
                <a:lnTo>
                  <a:pt x="12339" y="1"/>
                </a:lnTo>
                <a:close/>
              </a:path>
            </a:pathLst>
          </a:custGeom>
          <a:solidFill>
            <a:srgbClr val="56A4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4265210" y="4669454"/>
            <a:ext cx="1092964" cy="633917"/>
          </a:xfrm>
          <a:custGeom>
            <a:avLst/>
            <a:gdLst/>
            <a:ahLst/>
            <a:cxnLst/>
            <a:rect l="l" t="t" r="r" b="b"/>
            <a:pathLst>
              <a:path w="40676" h="23592" extrusionOk="0">
                <a:moveTo>
                  <a:pt x="1" y="0"/>
                </a:moveTo>
                <a:lnTo>
                  <a:pt x="1" y="23592"/>
                </a:lnTo>
                <a:lnTo>
                  <a:pt x="40675" y="23592"/>
                </a:lnTo>
                <a:lnTo>
                  <a:pt x="406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380187" y="4844324"/>
            <a:ext cx="174897" cy="306049"/>
          </a:xfrm>
          <a:custGeom>
            <a:avLst/>
            <a:gdLst/>
            <a:ahLst/>
            <a:cxnLst/>
            <a:rect l="l" t="t" r="r" b="b"/>
            <a:pathLst>
              <a:path w="6509" h="11390" extrusionOk="0">
                <a:moveTo>
                  <a:pt x="654" y="0"/>
                </a:moveTo>
                <a:cubicBezTo>
                  <a:pt x="294" y="0"/>
                  <a:pt x="1" y="294"/>
                  <a:pt x="1" y="654"/>
                </a:cubicBezTo>
                <a:lnTo>
                  <a:pt x="1" y="10736"/>
                </a:lnTo>
                <a:cubicBezTo>
                  <a:pt x="1" y="11099"/>
                  <a:pt x="294" y="11389"/>
                  <a:pt x="654" y="11389"/>
                </a:cubicBezTo>
                <a:lnTo>
                  <a:pt x="5859" y="11389"/>
                </a:lnTo>
                <a:cubicBezTo>
                  <a:pt x="6218" y="11389"/>
                  <a:pt x="6509" y="11099"/>
                  <a:pt x="6509" y="10736"/>
                </a:cubicBezTo>
                <a:lnTo>
                  <a:pt x="6509" y="654"/>
                </a:lnTo>
                <a:cubicBezTo>
                  <a:pt x="6509" y="294"/>
                  <a:pt x="6218" y="0"/>
                  <a:pt x="585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3741272" y="4695545"/>
            <a:ext cx="259967" cy="454828"/>
          </a:xfrm>
          <a:custGeom>
            <a:avLst/>
            <a:gdLst/>
            <a:ahLst/>
            <a:cxnLst/>
            <a:rect l="l" t="t" r="r" b="b"/>
            <a:pathLst>
              <a:path w="9675" h="16927" extrusionOk="0">
                <a:moveTo>
                  <a:pt x="653" y="0"/>
                </a:moveTo>
                <a:cubicBezTo>
                  <a:pt x="293" y="0"/>
                  <a:pt x="0" y="290"/>
                  <a:pt x="0" y="650"/>
                </a:cubicBezTo>
                <a:lnTo>
                  <a:pt x="0" y="16273"/>
                </a:lnTo>
                <a:cubicBezTo>
                  <a:pt x="0" y="16636"/>
                  <a:pt x="293" y="16926"/>
                  <a:pt x="653" y="16926"/>
                </a:cubicBezTo>
                <a:lnTo>
                  <a:pt x="9021" y="16926"/>
                </a:lnTo>
                <a:cubicBezTo>
                  <a:pt x="9384" y="16926"/>
                  <a:pt x="9674" y="16636"/>
                  <a:pt x="9674" y="16273"/>
                </a:cubicBezTo>
                <a:lnTo>
                  <a:pt x="9674" y="650"/>
                </a:lnTo>
                <a:cubicBezTo>
                  <a:pt x="9674" y="290"/>
                  <a:pt x="9384" y="0"/>
                  <a:pt x="902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4686290" y="4882829"/>
            <a:ext cx="284204" cy="415356"/>
          </a:xfrm>
          <a:custGeom>
            <a:avLst/>
            <a:gdLst/>
            <a:ahLst/>
            <a:cxnLst/>
            <a:rect l="l" t="t" r="r" b="b"/>
            <a:pathLst>
              <a:path w="10577" h="15458" extrusionOk="0">
                <a:moveTo>
                  <a:pt x="5287" y="1"/>
                </a:moveTo>
                <a:cubicBezTo>
                  <a:pt x="2366" y="1"/>
                  <a:pt x="1" y="2369"/>
                  <a:pt x="1" y="5290"/>
                </a:cubicBezTo>
                <a:lnTo>
                  <a:pt x="1" y="15457"/>
                </a:lnTo>
                <a:lnTo>
                  <a:pt x="10573" y="15457"/>
                </a:lnTo>
                <a:lnTo>
                  <a:pt x="10576" y="5290"/>
                </a:lnTo>
                <a:cubicBezTo>
                  <a:pt x="10576" y="2369"/>
                  <a:pt x="8208" y="1"/>
                  <a:pt x="528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5052609" y="4844324"/>
            <a:ext cx="174897" cy="306049"/>
          </a:xfrm>
          <a:custGeom>
            <a:avLst/>
            <a:gdLst/>
            <a:ahLst/>
            <a:cxnLst/>
            <a:rect l="l" t="t" r="r" b="b"/>
            <a:pathLst>
              <a:path w="6509" h="11390" extrusionOk="0">
                <a:moveTo>
                  <a:pt x="654" y="0"/>
                </a:moveTo>
                <a:cubicBezTo>
                  <a:pt x="294" y="0"/>
                  <a:pt x="1" y="294"/>
                  <a:pt x="1" y="654"/>
                </a:cubicBezTo>
                <a:lnTo>
                  <a:pt x="1" y="10736"/>
                </a:lnTo>
                <a:cubicBezTo>
                  <a:pt x="1" y="11099"/>
                  <a:pt x="294" y="11389"/>
                  <a:pt x="654" y="11389"/>
                </a:cubicBezTo>
                <a:lnTo>
                  <a:pt x="5858" y="11389"/>
                </a:lnTo>
                <a:cubicBezTo>
                  <a:pt x="6218" y="11389"/>
                  <a:pt x="6508" y="11099"/>
                  <a:pt x="6508" y="10736"/>
                </a:cubicBezTo>
                <a:lnTo>
                  <a:pt x="6508" y="654"/>
                </a:lnTo>
                <a:cubicBezTo>
                  <a:pt x="6508" y="294"/>
                  <a:pt x="6218" y="0"/>
                  <a:pt x="585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3413297" y="4166717"/>
            <a:ext cx="2081780" cy="502765"/>
          </a:xfrm>
          <a:custGeom>
            <a:avLst/>
            <a:gdLst/>
            <a:ahLst/>
            <a:cxnLst/>
            <a:rect l="l" t="t" r="r" b="b"/>
            <a:pathLst>
              <a:path w="77476" h="18711" extrusionOk="0">
                <a:moveTo>
                  <a:pt x="14837" y="0"/>
                </a:moveTo>
                <a:lnTo>
                  <a:pt x="1" y="18710"/>
                </a:lnTo>
                <a:lnTo>
                  <a:pt x="4455" y="18710"/>
                </a:lnTo>
                <a:lnTo>
                  <a:pt x="16416" y="2507"/>
                </a:lnTo>
                <a:lnTo>
                  <a:pt x="28666" y="18710"/>
                </a:lnTo>
                <a:lnTo>
                  <a:pt x="77476" y="18710"/>
                </a:lnTo>
                <a:lnTo>
                  <a:pt x="62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5733451" y="3476738"/>
            <a:ext cx="1403087" cy="1442450"/>
          </a:xfrm>
          <a:custGeom>
            <a:avLst/>
            <a:gdLst/>
            <a:ahLst/>
            <a:cxnLst/>
            <a:rect l="l" t="t" r="r" b="b"/>
            <a:pathLst>
              <a:path w="59277" h="60940" extrusionOk="0">
                <a:moveTo>
                  <a:pt x="29640" y="1"/>
                </a:moveTo>
                <a:cubicBezTo>
                  <a:pt x="29123" y="1"/>
                  <a:pt x="28607" y="58"/>
                  <a:pt x="28101" y="173"/>
                </a:cubicBezTo>
                <a:cubicBezTo>
                  <a:pt x="23244" y="1174"/>
                  <a:pt x="21952" y="8220"/>
                  <a:pt x="21608" y="11889"/>
                </a:cubicBezTo>
                <a:cubicBezTo>
                  <a:pt x="21535" y="12662"/>
                  <a:pt x="20893" y="13258"/>
                  <a:pt x="20125" y="13258"/>
                </a:cubicBezTo>
                <a:cubicBezTo>
                  <a:pt x="20097" y="13258"/>
                  <a:pt x="20069" y="13257"/>
                  <a:pt x="20041" y="13256"/>
                </a:cubicBezTo>
                <a:cubicBezTo>
                  <a:pt x="19950" y="13250"/>
                  <a:pt x="19855" y="13248"/>
                  <a:pt x="19758" y="13248"/>
                </a:cubicBezTo>
                <a:cubicBezTo>
                  <a:pt x="17978" y="13248"/>
                  <a:pt x="15247" y="14083"/>
                  <a:pt x="13675" y="15654"/>
                </a:cubicBezTo>
                <a:cubicBezTo>
                  <a:pt x="11377" y="17952"/>
                  <a:pt x="11613" y="24475"/>
                  <a:pt x="11900" y="27762"/>
                </a:cubicBezTo>
                <a:cubicBezTo>
                  <a:pt x="11978" y="28661"/>
                  <a:pt x="11253" y="29389"/>
                  <a:pt x="10353" y="29389"/>
                </a:cubicBezTo>
                <a:cubicBezTo>
                  <a:pt x="10348" y="29389"/>
                  <a:pt x="10342" y="29389"/>
                  <a:pt x="10337" y="29389"/>
                </a:cubicBezTo>
                <a:cubicBezTo>
                  <a:pt x="10321" y="29389"/>
                  <a:pt x="10305" y="29389"/>
                  <a:pt x="10290" y="29389"/>
                </a:cubicBezTo>
                <a:cubicBezTo>
                  <a:pt x="7014" y="29389"/>
                  <a:pt x="5867" y="32831"/>
                  <a:pt x="5867" y="32831"/>
                </a:cubicBezTo>
                <a:cubicBezTo>
                  <a:pt x="0" y="46025"/>
                  <a:pt x="25796" y="59222"/>
                  <a:pt x="28975" y="60786"/>
                </a:cubicBezTo>
                <a:cubicBezTo>
                  <a:pt x="29180" y="60888"/>
                  <a:pt x="29407" y="60940"/>
                  <a:pt x="29640" y="60940"/>
                </a:cubicBezTo>
                <a:cubicBezTo>
                  <a:pt x="29870" y="60940"/>
                  <a:pt x="30099" y="60888"/>
                  <a:pt x="30305" y="60786"/>
                </a:cubicBezTo>
                <a:cubicBezTo>
                  <a:pt x="33480" y="59222"/>
                  <a:pt x="59276" y="46025"/>
                  <a:pt x="53412" y="32831"/>
                </a:cubicBezTo>
                <a:cubicBezTo>
                  <a:pt x="53412" y="32831"/>
                  <a:pt x="52264" y="29389"/>
                  <a:pt x="48986" y="29389"/>
                </a:cubicBezTo>
                <a:cubicBezTo>
                  <a:pt x="48972" y="29389"/>
                  <a:pt x="48957" y="29389"/>
                  <a:pt x="48943" y="29389"/>
                </a:cubicBezTo>
                <a:cubicBezTo>
                  <a:pt x="48937" y="29389"/>
                  <a:pt x="48932" y="29389"/>
                  <a:pt x="48926" y="29389"/>
                </a:cubicBezTo>
                <a:cubicBezTo>
                  <a:pt x="48027" y="29389"/>
                  <a:pt x="47301" y="28661"/>
                  <a:pt x="47379" y="27762"/>
                </a:cubicBezTo>
                <a:cubicBezTo>
                  <a:pt x="47664" y="24475"/>
                  <a:pt x="47903" y="17952"/>
                  <a:pt x="45604" y="15654"/>
                </a:cubicBezTo>
                <a:cubicBezTo>
                  <a:pt x="44033" y="14083"/>
                  <a:pt x="41301" y="13248"/>
                  <a:pt x="39519" y="13248"/>
                </a:cubicBezTo>
                <a:cubicBezTo>
                  <a:pt x="39422" y="13248"/>
                  <a:pt x="39327" y="13250"/>
                  <a:pt x="39235" y="13256"/>
                </a:cubicBezTo>
                <a:cubicBezTo>
                  <a:pt x="39207" y="13257"/>
                  <a:pt x="39179" y="13258"/>
                  <a:pt x="39152" y="13258"/>
                </a:cubicBezTo>
                <a:cubicBezTo>
                  <a:pt x="38387" y="13258"/>
                  <a:pt x="37745" y="12662"/>
                  <a:pt x="37672" y="11889"/>
                </a:cubicBezTo>
                <a:cubicBezTo>
                  <a:pt x="37327" y="8223"/>
                  <a:pt x="36036" y="1174"/>
                  <a:pt x="31179" y="173"/>
                </a:cubicBezTo>
                <a:cubicBezTo>
                  <a:pt x="30673" y="58"/>
                  <a:pt x="30156" y="1"/>
                  <a:pt x="2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6240050" y="3921130"/>
            <a:ext cx="410248" cy="1367653"/>
          </a:xfrm>
          <a:custGeom>
            <a:avLst/>
            <a:gdLst/>
            <a:ahLst/>
            <a:cxnLst/>
            <a:rect l="l" t="t" r="r" b="b"/>
            <a:pathLst>
              <a:path w="17332" h="57780" extrusionOk="0">
                <a:moveTo>
                  <a:pt x="8670" y="1"/>
                </a:moveTo>
                <a:cubicBezTo>
                  <a:pt x="8241" y="1"/>
                  <a:pt x="7896" y="351"/>
                  <a:pt x="7908" y="781"/>
                </a:cubicBezTo>
                <a:lnTo>
                  <a:pt x="7908" y="23658"/>
                </a:lnTo>
                <a:lnTo>
                  <a:pt x="1449" y="15907"/>
                </a:lnTo>
                <a:cubicBezTo>
                  <a:pt x="1297" y="15722"/>
                  <a:pt x="1077" y="15626"/>
                  <a:pt x="855" y="15626"/>
                </a:cubicBezTo>
                <a:cubicBezTo>
                  <a:pt x="682" y="15626"/>
                  <a:pt x="509" y="15684"/>
                  <a:pt x="366" y="15802"/>
                </a:cubicBezTo>
                <a:cubicBezTo>
                  <a:pt x="39" y="16074"/>
                  <a:pt x="0" y="16561"/>
                  <a:pt x="275" y="16884"/>
                </a:cubicBezTo>
                <a:lnTo>
                  <a:pt x="7908" y="26041"/>
                </a:lnTo>
                <a:lnTo>
                  <a:pt x="7908" y="56999"/>
                </a:lnTo>
                <a:cubicBezTo>
                  <a:pt x="7896" y="57426"/>
                  <a:pt x="8241" y="57779"/>
                  <a:pt x="8670" y="57779"/>
                </a:cubicBezTo>
                <a:cubicBezTo>
                  <a:pt x="9097" y="57779"/>
                  <a:pt x="9441" y="57426"/>
                  <a:pt x="9432" y="56999"/>
                </a:cubicBezTo>
                <a:lnTo>
                  <a:pt x="9432" y="19440"/>
                </a:lnTo>
                <a:lnTo>
                  <a:pt x="17053" y="10651"/>
                </a:lnTo>
                <a:cubicBezTo>
                  <a:pt x="17331" y="10334"/>
                  <a:pt x="17295" y="9853"/>
                  <a:pt x="16978" y="9575"/>
                </a:cubicBezTo>
                <a:cubicBezTo>
                  <a:pt x="16833" y="9450"/>
                  <a:pt x="16655" y="9389"/>
                  <a:pt x="16477" y="9389"/>
                </a:cubicBezTo>
                <a:cubicBezTo>
                  <a:pt x="16264" y="9389"/>
                  <a:pt x="16051" y="9477"/>
                  <a:pt x="15901" y="9651"/>
                </a:cubicBezTo>
                <a:lnTo>
                  <a:pt x="9432" y="17111"/>
                </a:lnTo>
                <a:lnTo>
                  <a:pt x="9432" y="781"/>
                </a:lnTo>
                <a:cubicBezTo>
                  <a:pt x="9441" y="351"/>
                  <a:pt x="9097" y="1"/>
                  <a:pt x="867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5209084" y="4820708"/>
            <a:ext cx="524368" cy="387385"/>
          </a:xfrm>
          <a:custGeom>
            <a:avLst/>
            <a:gdLst/>
            <a:ahLst/>
            <a:cxnLst/>
            <a:rect l="l" t="t" r="r" b="b"/>
            <a:pathLst>
              <a:path w="19515" h="14417" extrusionOk="0">
                <a:moveTo>
                  <a:pt x="8420" y="1"/>
                </a:moveTo>
                <a:cubicBezTo>
                  <a:pt x="8024" y="1"/>
                  <a:pt x="7625" y="45"/>
                  <a:pt x="7231" y="137"/>
                </a:cubicBezTo>
                <a:cubicBezTo>
                  <a:pt x="5456" y="551"/>
                  <a:pt x="4022" y="1854"/>
                  <a:pt x="3442" y="3581"/>
                </a:cubicBezTo>
                <a:cubicBezTo>
                  <a:pt x="3321" y="3950"/>
                  <a:pt x="2985" y="4201"/>
                  <a:pt x="2598" y="4219"/>
                </a:cubicBezTo>
                <a:cubicBezTo>
                  <a:pt x="2453" y="4225"/>
                  <a:pt x="2308" y="4244"/>
                  <a:pt x="2162" y="4277"/>
                </a:cubicBezTo>
                <a:cubicBezTo>
                  <a:pt x="1037" y="4516"/>
                  <a:pt x="176" y="5480"/>
                  <a:pt x="70" y="6627"/>
                </a:cubicBezTo>
                <a:cubicBezTo>
                  <a:pt x="0" y="7331"/>
                  <a:pt x="215" y="8033"/>
                  <a:pt x="666" y="8577"/>
                </a:cubicBezTo>
                <a:cubicBezTo>
                  <a:pt x="929" y="8892"/>
                  <a:pt x="1022" y="9318"/>
                  <a:pt x="907" y="9711"/>
                </a:cubicBezTo>
                <a:cubicBezTo>
                  <a:pt x="690" y="10452"/>
                  <a:pt x="620" y="11229"/>
                  <a:pt x="705" y="11997"/>
                </a:cubicBezTo>
                <a:cubicBezTo>
                  <a:pt x="759" y="12511"/>
                  <a:pt x="886" y="13017"/>
                  <a:pt x="1077" y="13497"/>
                </a:cubicBezTo>
                <a:lnTo>
                  <a:pt x="18236" y="14417"/>
                </a:lnTo>
                <a:cubicBezTo>
                  <a:pt x="19445" y="12705"/>
                  <a:pt x="19515" y="10434"/>
                  <a:pt x="18408" y="8653"/>
                </a:cubicBezTo>
                <a:cubicBezTo>
                  <a:pt x="18127" y="8193"/>
                  <a:pt x="18036" y="7640"/>
                  <a:pt x="18163" y="7113"/>
                </a:cubicBezTo>
                <a:cubicBezTo>
                  <a:pt x="18284" y="6599"/>
                  <a:pt x="18308" y="6067"/>
                  <a:pt x="18236" y="5544"/>
                </a:cubicBezTo>
                <a:cubicBezTo>
                  <a:pt x="17964" y="3551"/>
                  <a:pt x="16291" y="1997"/>
                  <a:pt x="14286" y="1864"/>
                </a:cubicBezTo>
                <a:cubicBezTo>
                  <a:pt x="14187" y="1857"/>
                  <a:pt x="14087" y="1853"/>
                  <a:pt x="13988" y="1853"/>
                </a:cubicBezTo>
                <a:cubicBezTo>
                  <a:pt x="13740" y="1853"/>
                  <a:pt x="13493" y="1875"/>
                  <a:pt x="13249" y="1918"/>
                </a:cubicBezTo>
                <a:cubicBezTo>
                  <a:pt x="13181" y="1930"/>
                  <a:pt x="13112" y="1936"/>
                  <a:pt x="13045" y="1936"/>
                </a:cubicBezTo>
                <a:cubicBezTo>
                  <a:pt x="12713" y="1936"/>
                  <a:pt x="12392" y="1793"/>
                  <a:pt x="12151" y="1552"/>
                </a:cubicBezTo>
                <a:cubicBezTo>
                  <a:pt x="11154" y="548"/>
                  <a:pt x="9805" y="1"/>
                  <a:pt x="8420"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1058330" y="23306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1484864" y="30391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7" y="286468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668763" y="351823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txBox="1">
            <a:spLocks noGrp="1"/>
          </p:cNvSpPr>
          <p:nvPr>
            <p:ph type="subTitle" idx="1"/>
          </p:nvPr>
        </p:nvSpPr>
        <p:spPr>
          <a:xfrm>
            <a:off x="1210025" y="1193288"/>
            <a:ext cx="7087200" cy="20949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500"/>
              <a:t> The average house price in Ames was $180,921 were found by a study conducted in August 2020 and the prices were influenced by quality of house, neighbourhood, size of the house. Over the course of the year, the selling price could result in additional costs over $800,000 and lead to different factors influenced it.</a:t>
            </a:r>
            <a:endParaRPr sz="1500"/>
          </a:p>
          <a:p>
            <a:pPr marL="0" lvl="0" indent="0" algn="l" rtl="0">
              <a:lnSpc>
                <a:spcPct val="100000"/>
              </a:lnSpc>
              <a:spcBef>
                <a:spcPts val="0"/>
              </a:spcBef>
              <a:spcAft>
                <a:spcPts val="0"/>
              </a:spcAft>
              <a:buClr>
                <a:schemeClr val="dk1"/>
              </a:buClr>
              <a:buSzPts val="1100"/>
              <a:buFont typeface="Arial"/>
              <a:buNone/>
            </a:pPr>
            <a:endParaRPr sz="1500"/>
          </a:p>
          <a:p>
            <a:pPr marL="0" lvl="0" indent="0" algn="l" rtl="0">
              <a:lnSpc>
                <a:spcPct val="100000"/>
              </a:lnSpc>
              <a:spcBef>
                <a:spcPts val="0"/>
              </a:spcBef>
              <a:spcAft>
                <a:spcPts val="0"/>
              </a:spcAft>
              <a:buClr>
                <a:schemeClr val="dk1"/>
              </a:buClr>
              <a:buSzPts val="1100"/>
              <a:buFont typeface="Arial"/>
              <a:buNone/>
            </a:pPr>
            <a:r>
              <a:rPr lang="en" sz="1500"/>
              <a:t>Research  in 2011 explained that, </a:t>
            </a:r>
            <a:r>
              <a:rPr lang="en" sz="1500" b="1"/>
              <a:t>some families need to measure and determine how much money they have in order to achieve an acceptable standard of living</a:t>
            </a:r>
            <a:r>
              <a:rPr lang="en" sz="1500"/>
              <a:t>. Consumers </a:t>
            </a:r>
            <a:r>
              <a:rPr lang="en" sz="1500" b="1"/>
              <a:t>need to adjust their preference of house based on their budget</a:t>
            </a:r>
            <a:r>
              <a:rPr lang="en" sz="1500"/>
              <a:t>.</a:t>
            </a:r>
            <a:endParaRPr sz="1700"/>
          </a:p>
        </p:txBody>
      </p:sp>
      <p:sp>
        <p:nvSpPr>
          <p:cNvPr id="241" name="Google Shape;241;p24"/>
          <p:cNvSpPr txBox="1">
            <a:spLocks noGrp="1"/>
          </p:cNvSpPr>
          <p:nvPr>
            <p:ph type="ctrTitle"/>
          </p:nvPr>
        </p:nvSpPr>
        <p:spPr>
          <a:xfrm>
            <a:off x="3025650" y="289049"/>
            <a:ext cx="3092700" cy="54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500"/>
              <a:t>BACKGROUND OF STUDY</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5"/>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CONTENTS OF THIS CASE STUDY</a:t>
            </a:r>
            <a:endParaRPr/>
          </a:p>
        </p:txBody>
      </p:sp>
      <p:sp>
        <p:nvSpPr>
          <p:cNvPr id="247" name="Google Shape;247;p25"/>
          <p:cNvSpPr txBox="1"/>
          <p:nvPr/>
        </p:nvSpPr>
        <p:spPr>
          <a:xfrm flipH="1">
            <a:off x="2126775" y="1495675"/>
            <a:ext cx="5823600" cy="310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a:solidFill>
                  <a:srgbClr val="434343"/>
                </a:solidFill>
                <a:latin typeface="Montserrat ExtraBold"/>
                <a:ea typeface="Montserrat ExtraBold"/>
                <a:cs typeface="Montserrat ExtraBold"/>
                <a:sym typeface="Montserrat ExtraBold"/>
              </a:rPr>
              <a:t>Here’s what you’ll find in this study: </a:t>
            </a:r>
            <a:endParaRPr sz="1900">
              <a:solidFill>
                <a:srgbClr val="434343"/>
              </a:solidFill>
              <a:latin typeface="Montserrat ExtraBold"/>
              <a:ea typeface="Montserrat ExtraBold"/>
              <a:cs typeface="Montserrat ExtraBold"/>
              <a:sym typeface="Montserrat ExtraBold"/>
            </a:endParaRPr>
          </a:p>
          <a:p>
            <a:pPr marL="0" lvl="0" indent="0" algn="l" rtl="0">
              <a:lnSpc>
                <a:spcPct val="115000"/>
              </a:lnSpc>
              <a:spcBef>
                <a:spcPts val="0"/>
              </a:spcBef>
              <a:spcAft>
                <a:spcPts val="0"/>
              </a:spcAft>
              <a:buNone/>
            </a:pPr>
            <a:endParaRPr sz="1900">
              <a:solidFill>
                <a:srgbClr val="434343"/>
              </a:solidFill>
              <a:latin typeface="EB Garamond"/>
              <a:ea typeface="EB Garamond"/>
              <a:cs typeface="EB Garamond"/>
              <a:sym typeface="EB Garamond"/>
            </a:endParaRPr>
          </a:p>
          <a:p>
            <a:pPr marL="457200" lvl="0" indent="-349250" algn="l" rtl="0">
              <a:lnSpc>
                <a:spcPct val="115000"/>
              </a:lnSpc>
              <a:spcBef>
                <a:spcPts val="0"/>
              </a:spcBef>
              <a:spcAft>
                <a:spcPts val="0"/>
              </a:spcAft>
              <a:buClr>
                <a:srgbClr val="434343"/>
              </a:buClr>
              <a:buSzPts val="1900"/>
              <a:buFont typeface="EB Garamond"/>
              <a:buAutoNum type="arabicPeriod"/>
            </a:pPr>
            <a:r>
              <a:rPr lang="en" sz="1900">
                <a:solidFill>
                  <a:srgbClr val="434343"/>
                </a:solidFill>
                <a:latin typeface="EB Garamond"/>
                <a:ea typeface="EB Garamond"/>
                <a:cs typeface="EB Garamond"/>
                <a:sym typeface="EB Garamond"/>
              </a:rPr>
              <a:t>Data Description</a:t>
            </a:r>
            <a:endParaRPr sz="1900">
              <a:solidFill>
                <a:srgbClr val="434343"/>
              </a:solidFill>
              <a:latin typeface="EB Garamond"/>
              <a:ea typeface="EB Garamond"/>
              <a:cs typeface="EB Garamond"/>
              <a:sym typeface="EB Garamond"/>
            </a:endParaRPr>
          </a:p>
          <a:p>
            <a:pPr marL="457200" lvl="0" indent="-349250" algn="l" rtl="0">
              <a:lnSpc>
                <a:spcPct val="115000"/>
              </a:lnSpc>
              <a:spcBef>
                <a:spcPts val="0"/>
              </a:spcBef>
              <a:spcAft>
                <a:spcPts val="0"/>
              </a:spcAft>
              <a:buClr>
                <a:srgbClr val="434343"/>
              </a:buClr>
              <a:buSzPts val="1900"/>
              <a:buFont typeface="EB Garamond"/>
              <a:buAutoNum type="arabicPeriod"/>
            </a:pPr>
            <a:r>
              <a:rPr lang="en" sz="1900">
                <a:solidFill>
                  <a:srgbClr val="434343"/>
                </a:solidFill>
                <a:latin typeface="EB Garamond"/>
                <a:ea typeface="EB Garamond"/>
                <a:cs typeface="EB Garamond"/>
                <a:sym typeface="EB Garamond"/>
              </a:rPr>
              <a:t>Problem Statements</a:t>
            </a:r>
            <a:endParaRPr sz="1900">
              <a:solidFill>
                <a:srgbClr val="434343"/>
              </a:solidFill>
              <a:latin typeface="EB Garamond"/>
              <a:ea typeface="EB Garamond"/>
              <a:cs typeface="EB Garamond"/>
              <a:sym typeface="EB Garamond"/>
            </a:endParaRPr>
          </a:p>
          <a:p>
            <a:pPr marL="457200" lvl="0" indent="-349250" algn="l" rtl="0">
              <a:lnSpc>
                <a:spcPct val="115000"/>
              </a:lnSpc>
              <a:spcBef>
                <a:spcPts val="0"/>
              </a:spcBef>
              <a:spcAft>
                <a:spcPts val="0"/>
              </a:spcAft>
              <a:buClr>
                <a:srgbClr val="434343"/>
              </a:buClr>
              <a:buSzPts val="1900"/>
              <a:buFont typeface="EB Garamond"/>
              <a:buAutoNum type="arabicPeriod"/>
            </a:pPr>
            <a:r>
              <a:rPr lang="en" sz="1900">
                <a:solidFill>
                  <a:srgbClr val="434343"/>
                </a:solidFill>
                <a:latin typeface="EB Garamond"/>
                <a:ea typeface="EB Garamond"/>
                <a:cs typeface="EB Garamond"/>
                <a:sym typeface="EB Garamond"/>
              </a:rPr>
              <a:t>Exploratory Data Analysis</a:t>
            </a:r>
            <a:endParaRPr sz="1900">
              <a:solidFill>
                <a:srgbClr val="434343"/>
              </a:solidFill>
              <a:latin typeface="EB Garamond"/>
              <a:ea typeface="EB Garamond"/>
              <a:cs typeface="EB Garamond"/>
              <a:sym typeface="EB Garamond"/>
            </a:endParaRPr>
          </a:p>
          <a:p>
            <a:pPr marL="457200" lvl="0" indent="-349250" algn="l" rtl="0">
              <a:lnSpc>
                <a:spcPct val="115000"/>
              </a:lnSpc>
              <a:spcBef>
                <a:spcPts val="0"/>
              </a:spcBef>
              <a:spcAft>
                <a:spcPts val="0"/>
              </a:spcAft>
              <a:buClr>
                <a:srgbClr val="434343"/>
              </a:buClr>
              <a:buSzPts val="1900"/>
              <a:buFont typeface="EB Garamond"/>
              <a:buAutoNum type="arabicPeriod"/>
            </a:pPr>
            <a:r>
              <a:rPr lang="en" sz="1900">
                <a:solidFill>
                  <a:srgbClr val="434343"/>
                </a:solidFill>
                <a:latin typeface="EB Garamond"/>
                <a:ea typeface="EB Garamond"/>
                <a:cs typeface="EB Garamond"/>
                <a:sym typeface="EB Garamond"/>
              </a:rPr>
              <a:t>Research Methodology</a:t>
            </a:r>
            <a:endParaRPr sz="1900">
              <a:solidFill>
                <a:srgbClr val="434343"/>
              </a:solidFill>
              <a:latin typeface="EB Garamond"/>
              <a:ea typeface="EB Garamond"/>
              <a:cs typeface="EB Garamond"/>
              <a:sym typeface="EB Garamond"/>
            </a:endParaRPr>
          </a:p>
          <a:p>
            <a:pPr marL="457200" lvl="0" indent="-349250" algn="l" rtl="0">
              <a:lnSpc>
                <a:spcPct val="115000"/>
              </a:lnSpc>
              <a:spcBef>
                <a:spcPts val="0"/>
              </a:spcBef>
              <a:spcAft>
                <a:spcPts val="0"/>
              </a:spcAft>
              <a:buClr>
                <a:srgbClr val="434343"/>
              </a:buClr>
              <a:buSzPts val="1900"/>
              <a:buFont typeface="EB Garamond"/>
              <a:buAutoNum type="arabicPeriod"/>
            </a:pPr>
            <a:r>
              <a:rPr lang="en" sz="1900">
                <a:solidFill>
                  <a:srgbClr val="434343"/>
                </a:solidFill>
                <a:latin typeface="EB Garamond"/>
                <a:ea typeface="EB Garamond"/>
                <a:cs typeface="EB Garamond"/>
                <a:sym typeface="EB Garamond"/>
              </a:rPr>
              <a:t>Results and Findings</a:t>
            </a:r>
            <a:endParaRPr sz="1900">
              <a:solidFill>
                <a:srgbClr val="434343"/>
              </a:solidFill>
              <a:latin typeface="EB Garamond"/>
              <a:ea typeface="EB Garamond"/>
              <a:cs typeface="EB Garamond"/>
              <a:sym typeface="EB Garamond"/>
            </a:endParaRPr>
          </a:p>
          <a:p>
            <a:pPr marL="457200" lvl="0" indent="-349250" algn="l" rtl="0">
              <a:lnSpc>
                <a:spcPct val="115000"/>
              </a:lnSpc>
              <a:spcBef>
                <a:spcPts val="0"/>
              </a:spcBef>
              <a:spcAft>
                <a:spcPts val="0"/>
              </a:spcAft>
              <a:buClr>
                <a:srgbClr val="434343"/>
              </a:buClr>
              <a:buSzPts val="1900"/>
              <a:buFont typeface="EB Garamond"/>
              <a:buAutoNum type="arabicPeriod"/>
            </a:pPr>
            <a:r>
              <a:rPr lang="en" sz="1900">
                <a:solidFill>
                  <a:srgbClr val="434343"/>
                </a:solidFill>
                <a:latin typeface="EB Garamond"/>
                <a:ea typeface="EB Garamond"/>
                <a:cs typeface="EB Garamond"/>
                <a:sym typeface="EB Garamond"/>
              </a:rPr>
              <a:t>Demonstration Video </a:t>
            </a:r>
            <a:endParaRPr sz="1900">
              <a:solidFill>
                <a:srgbClr val="434343"/>
              </a:solidFill>
              <a:latin typeface="EB Garamond"/>
              <a:ea typeface="EB Garamond"/>
              <a:cs typeface="EB Garamond"/>
              <a:sym typeface="EB Garamond"/>
            </a:endParaRPr>
          </a:p>
          <a:p>
            <a:pPr marL="1371600" lvl="0" indent="0" algn="l" rtl="0">
              <a:lnSpc>
                <a:spcPct val="115000"/>
              </a:lnSpc>
              <a:spcBef>
                <a:spcPts val="0"/>
              </a:spcBef>
              <a:spcAft>
                <a:spcPts val="0"/>
              </a:spcAft>
              <a:buNone/>
            </a:pPr>
            <a:endParaRPr sz="1700">
              <a:solidFill>
                <a:srgbClr val="434343"/>
              </a:solidFill>
              <a:latin typeface="EB Garamond"/>
              <a:ea typeface="EB Garamond"/>
              <a:cs typeface="EB Garamond"/>
              <a:sym typeface="EB Garamond"/>
            </a:endParaRPr>
          </a:p>
        </p:txBody>
      </p:sp>
      <p:grpSp>
        <p:nvGrpSpPr>
          <p:cNvPr id="248" name="Google Shape;248;p25"/>
          <p:cNvGrpSpPr/>
          <p:nvPr/>
        </p:nvGrpSpPr>
        <p:grpSpPr>
          <a:xfrm>
            <a:off x="732897" y="3217904"/>
            <a:ext cx="927302" cy="2083860"/>
            <a:chOff x="2449930" y="2556776"/>
            <a:chExt cx="1339065" cy="3009185"/>
          </a:xfrm>
        </p:grpSpPr>
        <p:sp>
          <p:nvSpPr>
            <p:cNvPr id="249" name="Google Shape;249;p25"/>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25"/>
          <p:cNvGrpSpPr/>
          <p:nvPr/>
        </p:nvGrpSpPr>
        <p:grpSpPr>
          <a:xfrm>
            <a:off x="-2" y="3587707"/>
            <a:ext cx="1282408" cy="1701863"/>
            <a:chOff x="1231043" y="3326737"/>
            <a:chExt cx="1851853" cy="2457564"/>
          </a:xfrm>
        </p:grpSpPr>
        <p:sp>
          <p:nvSpPr>
            <p:cNvPr id="252" name="Google Shape;252;p25"/>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10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7"/>
        <p:cNvGrpSpPr/>
        <p:nvPr/>
      </p:nvGrpSpPr>
      <p:grpSpPr>
        <a:xfrm>
          <a:off x="0" y="0"/>
          <a:ext cx="0" cy="0"/>
          <a:chOff x="0" y="0"/>
          <a:chExt cx="0" cy="0"/>
        </a:xfrm>
      </p:grpSpPr>
      <p:sp>
        <p:nvSpPr>
          <p:cNvPr id="258" name="Google Shape;258;p26"/>
          <p:cNvSpPr txBox="1">
            <a:spLocks noGrp="1"/>
          </p:cNvSpPr>
          <p:nvPr>
            <p:ph type="ctrTitle" idx="15"/>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DESCRIPTION</a:t>
            </a:r>
            <a:endParaRPr/>
          </a:p>
        </p:txBody>
      </p:sp>
      <p:sp>
        <p:nvSpPr>
          <p:cNvPr id="259" name="Google Shape;259;p26"/>
          <p:cNvSpPr/>
          <p:nvPr/>
        </p:nvSpPr>
        <p:spPr>
          <a:xfrm>
            <a:off x="6335221" y="2914425"/>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1934875" y="1438275"/>
            <a:ext cx="755700" cy="709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txBox="1">
            <a:spLocks noGrp="1"/>
          </p:cNvSpPr>
          <p:nvPr>
            <p:ph type="title" idx="2"/>
          </p:nvPr>
        </p:nvSpPr>
        <p:spPr>
          <a:xfrm>
            <a:off x="3695102" y="2565266"/>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2930</a:t>
            </a:r>
            <a:endParaRPr>
              <a:solidFill>
                <a:srgbClr val="FFFFFF"/>
              </a:solidFill>
            </a:endParaRPr>
          </a:p>
        </p:txBody>
      </p:sp>
      <p:sp>
        <p:nvSpPr>
          <p:cNvPr id="262" name="Google Shape;262;p26"/>
          <p:cNvSpPr txBox="1">
            <a:spLocks noGrp="1"/>
          </p:cNvSpPr>
          <p:nvPr>
            <p:ph type="title" idx="8"/>
          </p:nvPr>
        </p:nvSpPr>
        <p:spPr>
          <a:xfrm>
            <a:off x="5962381" y="309704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81</a:t>
            </a:r>
            <a:endParaRPr/>
          </a:p>
        </p:txBody>
      </p:sp>
      <p:sp>
        <p:nvSpPr>
          <p:cNvPr id="263" name="Google Shape;263;p26"/>
          <p:cNvSpPr txBox="1">
            <a:spLocks noGrp="1"/>
          </p:cNvSpPr>
          <p:nvPr>
            <p:ph type="ctrTitle" idx="6"/>
          </p:nvPr>
        </p:nvSpPr>
        <p:spPr>
          <a:xfrm>
            <a:off x="5645956" y="3285738"/>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300"/>
              <a:t>FEATURES</a:t>
            </a:r>
            <a:endParaRPr sz="1300"/>
          </a:p>
        </p:txBody>
      </p:sp>
      <p:sp>
        <p:nvSpPr>
          <p:cNvPr id="264" name="Google Shape;264;p26"/>
          <p:cNvSpPr txBox="1">
            <a:spLocks noGrp="1"/>
          </p:cNvSpPr>
          <p:nvPr>
            <p:ph type="subTitle" idx="7"/>
          </p:nvPr>
        </p:nvSpPr>
        <p:spPr>
          <a:xfrm>
            <a:off x="5740151" y="3714925"/>
            <a:ext cx="20202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23 nominal, 23 ordinal, 14 discrete, 20 continuous variables and 1 identifier</a:t>
            </a:r>
            <a:endParaRPr sz="1300"/>
          </a:p>
        </p:txBody>
      </p:sp>
      <p:sp>
        <p:nvSpPr>
          <p:cNvPr id="265" name="Google Shape;265;p26"/>
          <p:cNvSpPr txBox="1">
            <a:spLocks noGrp="1"/>
          </p:cNvSpPr>
          <p:nvPr>
            <p:ph type="ctrTitle" idx="16"/>
          </p:nvPr>
        </p:nvSpPr>
        <p:spPr>
          <a:xfrm>
            <a:off x="1226125" y="1853313"/>
            <a:ext cx="2392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ABSTRACT</a:t>
            </a:r>
            <a:endParaRPr sz="1400"/>
          </a:p>
        </p:txBody>
      </p:sp>
      <p:sp>
        <p:nvSpPr>
          <p:cNvPr id="266" name="Google Shape;266;p26"/>
          <p:cNvSpPr txBox="1">
            <a:spLocks noGrp="1"/>
          </p:cNvSpPr>
          <p:nvPr>
            <p:ph type="subTitle" idx="17"/>
          </p:nvPr>
        </p:nvSpPr>
        <p:spPr>
          <a:xfrm>
            <a:off x="1116325" y="2265150"/>
            <a:ext cx="23928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Data from Ames Assessor’s Office for individual residential properties sold in Ames, IA from 2006-2010</a:t>
            </a:r>
            <a:endParaRPr sz="1300"/>
          </a:p>
        </p:txBody>
      </p:sp>
      <p:sp>
        <p:nvSpPr>
          <p:cNvPr id="267" name="Google Shape;267;p26"/>
          <p:cNvSpPr txBox="1">
            <a:spLocks noGrp="1"/>
          </p:cNvSpPr>
          <p:nvPr>
            <p:ph type="ctrTitle"/>
          </p:nvPr>
        </p:nvSpPr>
        <p:spPr>
          <a:xfrm>
            <a:off x="3410840" y="2815338"/>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300"/>
              <a:t>DATA SIZE</a:t>
            </a:r>
            <a:endParaRPr sz="1300"/>
          </a:p>
        </p:txBody>
      </p:sp>
      <p:sp>
        <p:nvSpPr>
          <p:cNvPr id="268" name="Google Shape;268;p26"/>
          <p:cNvSpPr txBox="1">
            <a:spLocks noGrp="1"/>
          </p:cNvSpPr>
          <p:nvPr>
            <p:ph type="subTitle" idx="1"/>
          </p:nvPr>
        </p:nvSpPr>
        <p:spPr>
          <a:xfrm>
            <a:off x="3509126" y="3250350"/>
            <a:ext cx="20202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Total number of observations in the data set.</a:t>
            </a:r>
            <a:endParaRPr sz="1300"/>
          </a:p>
        </p:txBody>
      </p:sp>
      <p:grpSp>
        <p:nvGrpSpPr>
          <p:cNvPr id="269" name="Google Shape;269;p26"/>
          <p:cNvGrpSpPr/>
          <p:nvPr/>
        </p:nvGrpSpPr>
        <p:grpSpPr>
          <a:xfrm>
            <a:off x="8229646" y="3183594"/>
            <a:ext cx="1038447" cy="2176554"/>
            <a:chOff x="2106350" y="2477950"/>
            <a:chExt cx="872425" cy="1828576"/>
          </a:xfrm>
        </p:grpSpPr>
        <p:sp>
          <p:nvSpPr>
            <p:cNvPr id="270" name="Google Shape;270;p26"/>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6"/>
          <p:cNvGrpSpPr/>
          <p:nvPr/>
        </p:nvGrpSpPr>
        <p:grpSpPr>
          <a:xfrm>
            <a:off x="8084918" y="4138811"/>
            <a:ext cx="755602" cy="1299808"/>
            <a:chOff x="5609750" y="3138575"/>
            <a:chExt cx="634800" cy="1092000"/>
          </a:xfrm>
        </p:grpSpPr>
        <p:sp>
          <p:nvSpPr>
            <p:cNvPr id="273" name="Google Shape;273;p26"/>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1000"/>
                                        <p:tgtEl>
                                          <p:spTgt spid="260"/>
                                        </p:tgtEl>
                                      </p:cBhvr>
                                    </p:animEffect>
                                  </p:childTnLst>
                                </p:cTn>
                              </p:par>
                              <p:par>
                                <p:cTn id="8" presetID="10" presetClass="entr" presetSubtype="0" fill="hold" nodeType="withEffect">
                                  <p:stCondLst>
                                    <p:cond delay="0"/>
                                  </p:stCondLst>
                                  <p:childTnLst>
                                    <p:set>
                                      <p:cBhvr>
                                        <p:cTn id="9" dur="1" fill="hold">
                                          <p:stCondLst>
                                            <p:cond delay="0"/>
                                          </p:stCondLst>
                                        </p:cTn>
                                        <p:tgtEl>
                                          <p:spTgt spid="266"/>
                                        </p:tgtEl>
                                        <p:attrNameLst>
                                          <p:attrName>style.visibility</p:attrName>
                                        </p:attrNameLst>
                                      </p:cBhvr>
                                      <p:to>
                                        <p:strVal val="visible"/>
                                      </p:to>
                                    </p:set>
                                    <p:animEffect transition="in" filter="fade">
                                      <p:cBhvr>
                                        <p:cTn id="10" dur="1000"/>
                                        <p:tgtEl>
                                          <p:spTgt spid="266"/>
                                        </p:tgtEl>
                                      </p:cBhvr>
                                    </p:animEffect>
                                  </p:childTnLst>
                                </p:cTn>
                              </p:par>
                              <p:par>
                                <p:cTn id="11" presetID="10" presetClass="entr" presetSubtype="0" fill="hold" nodeType="withEffect">
                                  <p:stCondLst>
                                    <p:cond delay="0"/>
                                  </p:stCondLst>
                                  <p:childTnLst>
                                    <p:set>
                                      <p:cBhvr>
                                        <p:cTn id="12" dur="1" fill="hold">
                                          <p:stCondLst>
                                            <p:cond delay="0"/>
                                          </p:stCondLst>
                                        </p:cTn>
                                        <p:tgtEl>
                                          <p:spTgt spid="265"/>
                                        </p:tgtEl>
                                        <p:attrNameLst>
                                          <p:attrName>style.visibility</p:attrName>
                                        </p:attrNameLst>
                                      </p:cBhvr>
                                      <p:to>
                                        <p:strVal val="visible"/>
                                      </p:to>
                                    </p:set>
                                    <p:animEffect transition="in" filter="fade">
                                      <p:cBhvr>
                                        <p:cTn id="13" dur="1000"/>
                                        <p:tgtEl>
                                          <p:spTgt spid="2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7"/>
                                        </p:tgtEl>
                                        <p:attrNameLst>
                                          <p:attrName>style.visibility</p:attrName>
                                        </p:attrNameLst>
                                      </p:cBhvr>
                                      <p:to>
                                        <p:strVal val="visible"/>
                                      </p:to>
                                    </p:set>
                                    <p:animEffect transition="in" filter="fade">
                                      <p:cBhvr>
                                        <p:cTn id="18" dur="1000"/>
                                        <p:tgtEl>
                                          <p:spTgt spid="267"/>
                                        </p:tgtEl>
                                      </p:cBhvr>
                                    </p:animEffect>
                                  </p:childTnLst>
                                </p:cTn>
                              </p:par>
                              <p:par>
                                <p:cTn id="19" presetID="10" presetClass="entr" presetSubtype="0" fill="hold" nodeType="withEffect">
                                  <p:stCondLst>
                                    <p:cond delay="0"/>
                                  </p:stCondLst>
                                  <p:childTnLst>
                                    <p:set>
                                      <p:cBhvr>
                                        <p:cTn id="20" dur="1" fill="hold">
                                          <p:stCondLst>
                                            <p:cond delay="0"/>
                                          </p:stCondLst>
                                        </p:cTn>
                                        <p:tgtEl>
                                          <p:spTgt spid="268"/>
                                        </p:tgtEl>
                                        <p:attrNameLst>
                                          <p:attrName>style.visibility</p:attrName>
                                        </p:attrNameLst>
                                      </p:cBhvr>
                                      <p:to>
                                        <p:strVal val="visible"/>
                                      </p:to>
                                    </p:set>
                                    <p:animEffect transition="in" filter="fade">
                                      <p:cBhvr>
                                        <p:cTn id="21" dur="1000"/>
                                        <p:tgtEl>
                                          <p:spTgt spid="268"/>
                                        </p:tgtEl>
                                      </p:cBhvr>
                                    </p:animEffect>
                                  </p:childTnLst>
                                </p:cTn>
                              </p:par>
                              <p:par>
                                <p:cTn id="22" presetID="10" presetClass="entr" presetSubtype="0" fill="hold" nodeType="withEffect">
                                  <p:stCondLst>
                                    <p:cond delay="0"/>
                                  </p:stCondLst>
                                  <p:childTnLst>
                                    <p:set>
                                      <p:cBhvr>
                                        <p:cTn id="23" dur="1" fill="hold">
                                          <p:stCondLst>
                                            <p:cond delay="0"/>
                                          </p:stCondLst>
                                        </p:cTn>
                                        <p:tgtEl>
                                          <p:spTgt spid="261"/>
                                        </p:tgtEl>
                                        <p:attrNameLst>
                                          <p:attrName>style.visibility</p:attrName>
                                        </p:attrNameLst>
                                      </p:cBhvr>
                                      <p:to>
                                        <p:strVal val="visible"/>
                                      </p:to>
                                    </p:set>
                                    <p:animEffect transition="in" filter="fade">
                                      <p:cBhvr>
                                        <p:cTn id="24" dur="1000"/>
                                        <p:tgtEl>
                                          <p:spTgt spid="26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2"/>
                                        </p:tgtEl>
                                        <p:attrNameLst>
                                          <p:attrName>style.visibility</p:attrName>
                                        </p:attrNameLst>
                                      </p:cBhvr>
                                      <p:to>
                                        <p:strVal val="visible"/>
                                      </p:to>
                                    </p:set>
                                    <p:animEffect transition="in" filter="fade">
                                      <p:cBhvr>
                                        <p:cTn id="29" dur="1000"/>
                                        <p:tgtEl>
                                          <p:spTgt spid="262"/>
                                        </p:tgtEl>
                                      </p:cBhvr>
                                    </p:animEffect>
                                  </p:childTnLst>
                                </p:cTn>
                              </p:par>
                              <p:par>
                                <p:cTn id="30" presetID="10" presetClass="entr" presetSubtype="0" fill="hold" nodeType="withEffect">
                                  <p:stCondLst>
                                    <p:cond delay="0"/>
                                  </p:stCondLst>
                                  <p:childTnLst>
                                    <p:set>
                                      <p:cBhvr>
                                        <p:cTn id="31" dur="1" fill="hold">
                                          <p:stCondLst>
                                            <p:cond delay="0"/>
                                          </p:stCondLst>
                                        </p:cTn>
                                        <p:tgtEl>
                                          <p:spTgt spid="263"/>
                                        </p:tgtEl>
                                        <p:attrNameLst>
                                          <p:attrName>style.visibility</p:attrName>
                                        </p:attrNameLst>
                                      </p:cBhvr>
                                      <p:to>
                                        <p:strVal val="visible"/>
                                      </p:to>
                                    </p:set>
                                    <p:animEffect transition="in" filter="fade">
                                      <p:cBhvr>
                                        <p:cTn id="32" dur="1000"/>
                                        <p:tgtEl>
                                          <p:spTgt spid="263"/>
                                        </p:tgtEl>
                                      </p:cBhvr>
                                    </p:animEffect>
                                  </p:childTnLst>
                                </p:cTn>
                              </p:par>
                              <p:par>
                                <p:cTn id="33" presetID="10" presetClass="entr" presetSubtype="0" fill="hold" nodeType="withEffect">
                                  <p:stCondLst>
                                    <p:cond delay="0"/>
                                  </p:stCondLst>
                                  <p:childTnLst>
                                    <p:set>
                                      <p:cBhvr>
                                        <p:cTn id="34" dur="1" fill="hold">
                                          <p:stCondLst>
                                            <p:cond delay="0"/>
                                          </p:stCondLst>
                                        </p:cTn>
                                        <p:tgtEl>
                                          <p:spTgt spid="264"/>
                                        </p:tgtEl>
                                        <p:attrNameLst>
                                          <p:attrName>style.visibility</p:attrName>
                                        </p:attrNameLst>
                                      </p:cBhvr>
                                      <p:to>
                                        <p:strVal val="visible"/>
                                      </p:to>
                                    </p:set>
                                    <p:animEffect transition="in" filter="fade">
                                      <p:cBhvr>
                                        <p:cTn id="35" dur="1000"/>
                                        <p:tgtEl>
                                          <p:spTgt spid="264"/>
                                        </p:tgtEl>
                                      </p:cBhvr>
                                    </p:animEffect>
                                  </p:childTnLst>
                                </p:cTn>
                              </p:par>
                              <p:par>
                                <p:cTn id="36" presetID="10" presetClass="entr" presetSubtype="0" fill="hold" nodeType="withEffect">
                                  <p:stCondLst>
                                    <p:cond delay="0"/>
                                  </p:stCondLst>
                                  <p:childTnLst>
                                    <p:set>
                                      <p:cBhvr>
                                        <p:cTn id="37" dur="1" fill="hold">
                                          <p:stCondLst>
                                            <p:cond delay="0"/>
                                          </p:stCondLst>
                                        </p:cTn>
                                        <p:tgtEl>
                                          <p:spTgt spid="259"/>
                                        </p:tgtEl>
                                        <p:attrNameLst>
                                          <p:attrName>style.visibility</p:attrName>
                                        </p:attrNameLst>
                                      </p:cBhvr>
                                      <p:to>
                                        <p:strVal val="visible"/>
                                      </p:to>
                                    </p:set>
                                    <p:animEffect transition="in" filter="fade">
                                      <p:cBhvr>
                                        <p:cTn id="38" dur="1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7"/>
          <p:cNvSpPr txBox="1">
            <a:spLocks noGrp="1"/>
          </p:cNvSpPr>
          <p:nvPr>
            <p:ph type="ctrTitle"/>
          </p:nvPr>
        </p:nvSpPr>
        <p:spPr>
          <a:xfrm>
            <a:off x="831200" y="39075"/>
            <a:ext cx="47124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STATEMENTS</a:t>
            </a:r>
            <a:endParaRPr>
              <a:solidFill>
                <a:srgbClr val="434343"/>
              </a:solidFill>
            </a:endParaRPr>
          </a:p>
        </p:txBody>
      </p:sp>
      <p:sp>
        <p:nvSpPr>
          <p:cNvPr id="280" name="Google Shape;280;p27"/>
          <p:cNvSpPr txBox="1">
            <a:spLocks noGrp="1"/>
          </p:cNvSpPr>
          <p:nvPr>
            <p:ph type="subTitle" idx="1"/>
          </p:nvPr>
        </p:nvSpPr>
        <p:spPr>
          <a:xfrm>
            <a:off x="1191250" y="1736325"/>
            <a:ext cx="4712400" cy="1108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Determine the </a:t>
            </a:r>
            <a:r>
              <a:rPr lang="en" sz="1400" b="1"/>
              <a:t>estimated market house price</a:t>
            </a:r>
            <a:r>
              <a:rPr lang="en" sz="1400"/>
              <a:t> to avoid overpricing</a:t>
            </a:r>
            <a:endParaRPr sz="1400"/>
          </a:p>
          <a:p>
            <a:pPr marL="457200" lvl="0" indent="-317500" algn="l" rtl="0">
              <a:spcBef>
                <a:spcPts val="0"/>
              </a:spcBef>
              <a:spcAft>
                <a:spcPts val="0"/>
              </a:spcAft>
              <a:buSzPts val="1400"/>
              <a:buChar char="●"/>
            </a:pPr>
            <a:r>
              <a:rPr lang="en" sz="1400"/>
              <a:t>Find </a:t>
            </a:r>
            <a:r>
              <a:rPr lang="en" sz="1400" b="1"/>
              <a:t>factors</a:t>
            </a:r>
            <a:r>
              <a:rPr lang="en" sz="1400"/>
              <a:t> that affecting sale price of house</a:t>
            </a:r>
            <a:endParaRPr sz="1400"/>
          </a:p>
          <a:p>
            <a:pPr marL="457200" lvl="0" indent="0" algn="l" rtl="0">
              <a:spcBef>
                <a:spcPts val="0"/>
              </a:spcBef>
              <a:spcAft>
                <a:spcPts val="0"/>
              </a:spcAft>
              <a:buNone/>
            </a:pPr>
            <a:endParaRPr sz="1400"/>
          </a:p>
          <a:p>
            <a:pPr marL="457200" lvl="0" indent="0" algn="l" rtl="0">
              <a:spcBef>
                <a:spcPts val="0"/>
              </a:spcBef>
              <a:spcAft>
                <a:spcPts val="0"/>
              </a:spcAft>
              <a:buNone/>
            </a:pPr>
            <a:endParaRPr sz="1500"/>
          </a:p>
        </p:txBody>
      </p:sp>
      <p:grpSp>
        <p:nvGrpSpPr>
          <p:cNvPr id="281" name="Google Shape;281;p27"/>
          <p:cNvGrpSpPr/>
          <p:nvPr/>
        </p:nvGrpSpPr>
        <p:grpSpPr>
          <a:xfrm>
            <a:off x="5811131" y="1111432"/>
            <a:ext cx="1980215" cy="1907859"/>
            <a:chOff x="1029600" y="238175"/>
            <a:chExt cx="5360625" cy="5164750"/>
          </a:xfrm>
        </p:grpSpPr>
        <p:sp>
          <p:nvSpPr>
            <p:cNvPr id="282" name="Google Shape;282;p27"/>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27"/>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74C1B9"/>
                </a:solidFill>
                <a:latin typeface="Montserrat Light"/>
                <a:ea typeface="Montserrat Light"/>
                <a:cs typeface="Montserrat Light"/>
                <a:sym typeface="Montserrat Light"/>
              </a:rPr>
              <a:t>AVENGERS</a:t>
            </a:r>
            <a:endParaRPr sz="3000">
              <a:solidFill>
                <a:srgbClr val="74C1B9"/>
              </a:solidFill>
              <a:latin typeface="Montserrat Black"/>
              <a:ea typeface="Montserrat Black"/>
              <a:cs typeface="Montserrat Black"/>
              <a:sym typeface="Montserrat Black"/>
            </a:endParaRPr>
          </a:p>
        </p:txBody>
      </p:sp>
      <p:sp>
        <p:nvSpPr>
          <p:cNvPr id="292" name="Google Shape;292;p27"/>
          <p:cNvSpPr txBox="1">
            <a:spLocks noGrp="1"/>
          </p:cNvSpPr>
          <p:nvPr>
            <p:ph type="subTitle" idx="1"/>
          </p:nvPr>
        </p:nvSpPr>
        <p:spPr>
          <a:xfrm>
            <a:off x="1191250" y="3593925"/>
            <a:ext cx="4224900" cy="1784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Char char="●"/>
            </a:pPr>
            <a:r>
              <a:rPr lang="en" sz="1400"/>
              <a:t>Assist customer to choose a house based on their </a:t>
            </a:r>
            <a:r>
              <a:rPr lang="en" sz="1400" b="1"/>
              <a:t>preferences and budget</a:t>
            </a:r>
            <a:endParaRPr sz="1400">
              <a:solidFill>
                <a:srgbClr val="434343"/>
              </a:solidFill>
            </a:endParaRPr>
          </a:p>
        </p:txBody>
      </p:sp>
      <p:sp>
        <p:nvSpPr>
          <p:cNvPr id="293" name="Google Shape;293;p27"/>
          <p:cNvSpPr/>
          <p:nvPr/>
        </p:nvSpPr>
        <p:spPr>
          <a:xfrm>
            <a:off x="999375" y="980625"/>
            <a:ext cx="768900" cy="755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txBox="1">
            <a:spLocks noGrp="1"/>
          </p:cNvSpPr>
          <p:nvPr>
            <p:ph type="ctrTitle" idx="4294967295"/>
          </p:nvPr>
        </p:nvSpPr>
        <p:spPr>
          <a:xfrm>
            <a:off x="1435000" y="1247988"/>
            <a:ext cx="23928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DEVELOPER’S</a:t>
            </a:r>
            <a:endParaRPr sz="1600"/>
          </a:p>
        </p:txBody>
      </p:sp>
      <p:sp>
        <p:nvSpPr>
          <p:cNvPr id="295" name="Google Shape;295;p27"/>
          <p:cNvSpPr/>
          <p:nvPr/>
        </p:nvSpPr>
        <p:spPr>
          <a:xfrm>
            <a:off x="999375" y="2844525"/>
            <a:ext cx="768900" cy="75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txBox="1">
            <a:spLocks noGrp="1"/>
          </p:cNvSpPr>
          <p:nvPr>
            <p:ph type="ctrTitle" idx="4294967295"/>
          </p:nvPr>
        </p:nvSpPr>
        <p:spPr>
          <a:xfrm>
            <a:off x="1435000" y="3108113"/>
            <a:ext cx="23928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CONSUMER’S</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1000"/>
                                        <p:tgtEl>
                                          <p:spTgt spid="293"/>
                                        </p:tgtEl>
                                      </p:cBhvr>
                                    </p:animEffect>
                                  </p:childTnLst>
                                </p:cTn>
                              </p:par>
                              <p:par>
                                <p:cTn id="8" presetID="10" presetClass="entr" presetSubtype="0" fill="hold" nodeType="withEffect">
                                  <p:stCondLst>
                                    <p:cond delay="0"/>
                                  </p:stCondLst>
                                  <p:childTnLst>
                                    <p:set>
                                      <p:cBhvr>
                                        <p:cTn id="9" dur="1" fill="hold">
                                          <p:stCondLst>
                                            <p:cond delay="0"/>
                                          </p:stCondLst>
                                        </p:cTn>
                                        <p:tgtEl>
                                          <p:spTgt spid="294"/>
                                        </p:tgtEl>
                                        <p:attrNameLst>
                                          <p:attrName>style.visibility</p:attrName>
                                        </p:attrNameLst>
                                      </p:cBhvr>
                                      <p:to>
                                        <p:strVal val="visible"/>
                                      </p:to>
                                    </p:set>
                                    <p:animEffect transition="in" filter="fade">
                                      <p:cBhvr>
                                        <p:cTn id="10" dur="1000"/>
                                        <p:tgtEl>
                                          <p:spTgt spid="294"/>
                                        </p:tgtEl>
                                      </p:cBhvr>
                                    </p:animEffect>
                                  </p:childTnLst>
                                </p:cTn>
                              </p:par>
                              <p:par>
                                <p:cTn id="11" presetID="10" presetClass="entr" presetSubtype="0" fill="hold" nodeType="withEffect">
                                  <p:stCondLst>
                                    <p:cond delay="0"/>
                                  </p:stCondLst>
                                  <p:childTnLst>
                                    <p:set>
                                      <p:cBhvr>
                                        <p:cTn id="12" dur="1" fill="hold">
                                          <p:stCondLst>
                                            <p:cond delay="0"/>
                                          </p:stCondLst>
                                        </p:cTn>
                                        <p:tgtEl>
                                          <p:spTgt spid="280"/>
                                        </p:tgtEl>
                                        <p:attrNameLst>
                                          <p:attrName>style.visibility</p:attrName>
                                        </p:attrNameLst>
                                      </p:cBhvr>
                                      <p:to>
                                        <p:strVal val="visible"/>
                                      </p:to>
                                    </p:set>
                                    <p:animEffect transition="in" filter="fade">
                                      <p:cBhvr>
                                        <p:cTn id="13" dur="1000"/>
                                        <p:tgtEl>
                                          <p:spTgt spid="28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95"/>
                                        </p:tgtEl>
                                        <p:attrNameLst>
                                          <p:attrName>style.visibility</p:attrName>
                                        </p:attrNameLst>
                                      </p:cBhvr>
                                      <p:to>
                                        <p:strVal val="visible"/>
                                      </p:to>
                                    </p:set>
                                    <p:animEffect transition="in" filter="fade">
                                      <p:cBhvr>
                                        <p:cTn id="18" dur="1000"/>
                                        <p:tgtEl>
                                          <p:spTgt spid="295"/>
                                        </p:tgtEl>
                                      </p:cBhvr>
                                    </p:animEffect>
                                  </p:childTnLst>
                                </p:cTn>
                              </p:par>
                              <p:par>
                                <p:cTn id="19" presetID="10" presetClass="entr" presetSubtype="0" fill="hold" nodeType="withEffect">
                                  <p:stCondLst>
                                    <p:cond delay="0"/>
                                  </p:stCondLst>
                                  <p:childTnLst>
                                    <p:set>
                                      <p:cBhvr>
                                        <p:cTn id="20" dur="1" fill="hold">
                                          <p:stCondLst>
                                            <p:cond delay="0"/>
                                          </p:stCondLst>
                                        </p:cTn>
                                        <p:tgtEl>
                                          <p:spTgt spid="296"/>
                                        </p:tgtEl>
                                        <p:attrNameLst>
                                          <p:attrName>style.visibility</p:attrName>
                                        </p:attrNameLst>
                                      </p:cBhvr>
                                      <p:to>
                                        <p:strVal val="visible"/>
                                      </p:to>
                                    </p:set>
                                    <p:animEffect transition="in" filter="fade">
                                      <p:cBhvr>
                                        <p:cTn id="21" dur="1000"/>
                                        <p:tgtEl>
                                          <p:spTgt spid="296"/>
                                        </p:tgtEl>
                                      </p:cBhvr>
                                    </p:animEffect>
                                  </p:childTnLst>
                                </p:cTn>
                              </p:par>
                              <p:par>
                                <p:cTn id="22" presetID="10" presetClass="entr" presetSubtype="0" fill="hold" nodeType="withEffect">
                                  <p:stCondLst>
                                    <p:cond delay="0"/>
                                  </p:stCondLst>
                                  <p:childTnLst>
                                    <p:set>
                                      <p:cBhvr>
                                        <p:cTn id="23" dur="1" fill="hold">
                                          <p:stCondLst>
                                            <p:cond delay="0"/>
                                          </p:stCondLst>
                                        </p:cTn>
                                        <p:tgtEl>
                                          <p:spTgt spid="292"/>
                                        </p:tgtEl>
                                        <p:attrNameLst>
                                          <p:attrName>style.visibility</p:attrName>
                                        </p:attrNameLst>
                                      </p:cBhvr>
                                      <p:to>
                                        <p:strVal val="visible"/>
                                      </p:to>
                                    </p:set>
                                    <p:animEffect transition="in" filter="fade">
                                      <p:cBhvr>
                                        <p:cTn id="24" dur="1000"/>
                                        <p:tgtEl>
                                          <p:spTgt spid="292"/>
                                        </p:tgtEl>
                                      </p:cBhvr>
                                    </p:animEffect>
                                  </p:childTnLst>
                                </p:cTn>
                              </p:par>
                              <p:par>
                                <p:cTn id="25" presetID="10" presetClass="entr" presetSubtype="0" fill="hold" nodeType="withEffect">
                                  <p:stCondLst>
                                    <p:cond delay="0"/>
                                  </p:stCondLst>
                                  <p:childTnLst>
                                    <p:set>
                                      <p:cBhvr>
                                        <p:cTn id="26" dur="1" fill="hold">
                                          <p:stCondLst>
                                            <p:cond delay="0"/>
                                          </p:stCondLst>
                                        </p:cTn>
                                        <p:tgtEl>
                                          <p:spTgt spid="292"/>
                                        </p:tgtEl>
                                        <p:attrNameLst>
                                          <p:attrName>style.visibility</p:attrName>
                                        </p:attrNameLst>
                                      </p:cBhvr>
                                      <p:to>
                                        <p:strVal val="visible"/>
                                      </p:to>
                                    </p:set>
                                    <p:animEffect transition="in" filter="fade">
                                      <p:cBhvr>
                                        <p:cTn id="27" dur="10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6" name="Google Shape;303;p28">
            <a:extLst>
              <a:ext uri="{FF2B5EF4-FFF2-40B4-BE49-F238E27FC236}">
                <a16:creationId xmlns:a16="http://schemas.microsoft.com/office/drawing/2014/main" id="{CF2B86BF-CB5E-4EF2-9D36-F5368EF9968E}"/>
              </a:ext>
            </a:extLst>
          </p:cNvPr>
          <p:cNvSpPr txBox="1"/>
          <p:nvPr/>
        </p:nvSpPr>
        <p:spPr>
          <a:xfrm>
            <a:off x="790975" y="1730550"/>
            <a:ext cx="2188200" cy="3141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800" dirty="0">
                <a:solidFill>
                  <a:srgbClr val="434343"/>
                </a:solidFill>
                <a:latin typeface="Montserrat ExtraBold"/>
                <a:ea typeface="Montserrat ExtraBold"/>
                <a:cs typeface="Montserrat ExtraBold"/>
                <a:sym typeface="Montserrat ExtraBold"/>
              </a:rPr>
              <a:t>Number of columns</a:t>
            </a:r>
            <a:endParaRPr sz="1800" dirty="0">
              <a:solidFill>
                <a:srgbClr val="434343"/>
              </a:solidFill>
              <a:latin typeface="Montserrat ExtraBold"/>
              <a:ea typeface="Montserrat ExtraBold"/>
              <a:cs typeface="Montserrat ExtraBold"/>
              <a:sym typeface="Montserrat ExtraBold"/>
            </a:endParaRPr>
          </a:p>
          <a:p>
            <a:pPr marL="0" marR="0" lvl="0" indent="0" algn="ctr" rtl="0">
              <a:lnSpc>
                <a:spcPct val="100000"/>
              </a:lnSpc>
              <a:spcBef>
                <a:spcPts val="0"/>
              </a:spcBef>
              <a:spcAft>
                <a:spcPts val="0"/>
              </a:spcAft>
              <a:buNone/>
            </a:pPr>
            <a:endParaRPr sz="1100" dirty="0">
              <a:solidFill>
                <a:srgbClr val="434343"/>
              </a:solidFill>
              <a:latin typeface="Montserrat"/>
              <a:ea typeface="Montserrat"/>
              <a:cs typeface="Montserrat"/>
              <a:sym typeface="Montserrat"/>
            </a:endParaRPr>
          </a:p>
        </p:txBody>
      </p:sp>
      <p:sp>
        <p:nvSpPr>
          <p:cNvPr id="7" name="Google Shape;304;p28">
            <a:extLst>
              <a:ext uri="{FF2B5EF4-FFF2-40B4-BE49-F238E27FC236}">
                <a16:creationId xmlns:a16="http://schemas.microsoft.com/office/drawing/2014/main" id="{85EDA020-3FDE-4F21-914D-8949EF088A93}"/>
              </a:ext>
            </a:extLst>
          </p:cNvPr>
          <p:cNvSpPr txBox="1"/>
          <p:nvPr/>
        </p:nvSpPr>
        <p:spPr>
          <a:xfrm>
            <a:off x="4279394" y="1844282"/>
            <a:ext cx="2188200" cy="3141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 sz="1800" dirty="0">
                <a:solidFill>
                  <a:srgbClr val="434343"/>
                </a:solidFill>
                <a:latin typeface="Montserrat ExtraBold"/>
                <a:ea typeface="Montserrat ExtraBold"/>
                <a:cs typeface="Montserrat ExtraBold"/>
                <a:sym typeface="Montserrat ExtraBold"/>
              </a:rPr>
              <a:t>Number of rows</a:t>
            </a:r>
            <a:endParaRPr sz="1800" dirty="0">
              <a:solidFill>
                <a:srgbClr val="434343"/>
              </a:solidFill>
              <a:latin typeface="Montserrat ExtraBold"/>
              <a:ea typeface="Montserrat ExtraBold"/>
              <a:cs typeface="Montserrat ExtraBold"/>
              <a:sym typeface="Montserrat ExtraBold"/>
            </a:endParaRPr>
          </a:p>
          <a:p>
            <a:pPr marL="0" marR="0" lvl="0" indent="0" algn="r" rtl="0">
              <a:lnSpc>
                <a:spcPct val="100000"/>
              </a:lnSpc>
              <a:spcBef>
                <a:spcPts val="0"/>
              </a:spcBef>
              <a:spcAft>
                <a:spcPts val="0"/>
              </a:spcAft>
              <a:buNone/>
            </a:pPr>
            <a:endParaRPr sz="1600" dirty="0">
              <a:solidFill>
                <a:srgbClr val="434343"/>
              </a:solidFill>
              <a:latin typeface="Montserrat"/>
              <a:ea typeface="Montserrat"/>
              <a:cs typeface="Montserrat"/>
              <a:sym typeface="Montserrat"/>
            </a:endParaRPr>
          </a:p>
        </p:txBody>
      </p:sp>
      <p:sp>
        <p:nvSpPr>
          <p:cNvPr id="8" name="Google Shape;305;p28">
            <a:extLst>
              <a:ext uri="{FF2B5EF4-FFF2-40B4-BE49-F238E27FC236}">
                <a16:creationId xmlns:a16="http://schemas.microsoft.com/office/drawing/2014/main" id="{F6501800-D866-40F1-AD5F-B5DC1F72C337}"/>
              </a:ext>
            </a:extLst>
          </p:cNvPr>
          <p:cNvSpPr txBox="1"/>
          <p:nvPr/>
        </p:nvSpPr>
        <p:spPr>
          <a:xfrm>
            <a:off x="790975" y="3770747"/>
            <a:ext cx="2188200" cy="3141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800" dirty="0">
                <a:solidFill>
                  <a:srgbClr val="434343"/>
                </a:solidFill>
                <a:latin typeface="Montserrat ExtraBold"/>
                <a:ea typeface="Montserrat ExtraBold"/>
                <a:cs typeface="Montserrat ExtraBold"/>
                <a:sym typeface="Montserrat ExtraBold"/>
              </a:rPr>
              <a:t>Number of object data</a:t>
            </a:r>
            <a:endParaRPr sz="1800" dirty="0">
              <a:solidFill>
                <a:srgbClr val="434343"/>
              </a:solidFill>
              <a:latin typeface="Montserrat ExtraBold"/>
              <a:ea typeface="Montserrat ExtraBold"/>
              <a:cs typeface="Montserrat ExtraBold"/>
              <a:sym typeface="Montserrat ExtraBold"/>
            </a:endParaRPr>
          </a:p>
          <a:p>
            <a:pPr marL="0" marR="0" lvl="0" indent="0" algn="ctr" rtl="0">
              <a:lnSpc>
                <a:spcPct val="100000"/>
              </a:lnSpc>
              <a:spcBef>
                <a:spcPts val="0"/>
              </a:spcBef>
              <a:spcAft>
                <a:spcPts val="0"/>
              </a:spcAft>
              <a:buNone/>
            </a:pPr>
            <a:endParaRPr sz="1100" dirty="0">
              <a:solidFill>
                <a:srgbClr val="434343"/>
              </a:solidFill>
              <a:latin typeface="Montserrat"/>
              <a:ea typeface="Montserrat"/>
              <a:cs typeface="Montserrat"/>
              <a:sym typeface="Montserrat"/>
            </a:endParaRPr>
          </a:p>
        </p:txBody>
      </p:sp>
      <p:sp>
        <p:nvSpPr>
          <p:cNvPr id="9" name="Google Shape;306;p28">
            <a:extLst>
              <a:ext uri="{FF2B5EF4-FFF2-40B4-BE49-F238E27FC236}">
                <a16:creationId xmlns:a16="http://schemas.microsoft.com/office/drawing/2014/main" id="{371C207C-00A7-4930-A856-F241ACA823D4}"/>
              </a:ext>
            </a:extLst>
          </p:cNvPr>
          <p:cNvSpPr/>
          <p:nvPr/>
        </p:nvSpPr>
        <p:spPr>
          <a:xfrm>
            <a:off x="3165045" y="1685212"/>
            <a:ext cx="657300" cy="65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7;p28">
            <a:extLst>
              <a:ext uri="{FF2B5EF4-FFF2-40B4-BE49-F238E27FC236}">
                <a16:creationId xmlns:a16="http://schemas.microsoft.com/office/drawing/2014/main" id="{C58B0C25-C3C3-4531-A607-3FF0FE5A4955}"/>
              </a:ext>
            </a:extLst>
          </p:cNvPr>
          <p:cNvSpPr/>
          <p:nvPr/>
        </p:nvSpPr>
        <p:spPr>
          <a:xfrm>
            <a:off x="6793793" y="1671983"/>
            <a:ext cx="657300" cy="657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8;p28">
            <a:extLst>
              <a:ext uri="{FF2B5EF4-FFF2-40B4-BE49-F238E27FC236}">
                <a16:creationId xmlns:a16="http://schemas.microsoft.com/office/drawing/2014/main" id="{8266D3B7-94CB-4AF9-8CD6-20537A105D5B}"/>
              </a:ext>
            </a:extLst>
          </p:cNvPr>
          <p:cNvSpPr/>
          <p:nvPr/>
        </p:nvSpPr>
        <p:spPr>
          <a:xfrm>
            <a:off x="3202798" y="3588260"/>
            <a:ext cx="726600" cy="740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9;p28">
            <a:extLst>
              <a:ext uri="{FF2B5EF4-FFF2-40B4-BE49-F238E27FC236}">
                <a16:creationId xmlns:a16="http://schemas.microsoft.com/office/drawing/2014/main" id="{8F2841B9-BEBE-44A4-A6D1-FBAF2172FB3A}"/>
              </a:ext>
            </a:extLst>
          </p:cNvPr>
          <p:cNvSpPr txBox="1"/>
          <p:nvPr/>
        </p:nvSpPr>
        <p:spPr>
          <a:xfrm>
            <a:off x="4476978" y="3688650"/>
            <a:ext cx="2188200" cy="3141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800" dirty="0">
                <a:solidFill>
                  <a:srgbClr val="434343"/>
                </a:solidFill>
                <a:latin typeface="Montserrat ExtraBold"/>
                <a:ea typeface="Montserrat ExtraBold"/>
                <a:cs typeface="Montserrat ExtraBold"/>
                <a:sym typeface="Montserrat ExtraBold"/>
              </a:rPr>
              <a:t>Number of numeric data</a:t>
            </a:r>
            <a:endParaRPr sz="1800" dirty="0">
              <a:solidFill>
                <a:srgbClr val="434343"/>
              </a:solidFill>
              <a:latin typeface="Montserrat ExtraBold"/>
              <a:ea typeface="Montserrat ExtraBold"/>
              <a:cs typeface="Montserrat ExtraBold"/>
              <a:sym typeface="Montserrat ExtraBold"/>
            </a:endParaRPr>
          </a:p>
          <a:p>
            <a:pPr marL="0" marR="0" lvl="0" indent="0" algn="ctr" rtl="0">
              <a:lnSpc>
                <a:spcPct val="100000"/>
              </a:lnSpc>
              <a:spcBef>
                <a:spcPts val="0"/>
              </a:spcBef>
              <a:spcAft>
                <a:spcPts val="0"/>
              </a:spcAft>
              <a:buNone/>
            </a:pPr>
            <a:endParaRPr sz="1200" dirty="0">
              <a:solidFill>
                <a:srgbClr val="434343"/>
              </a:solidFill>
              <a:latin typeface="Montserrat"/>
              <a:ea typeface="Montserrat"/>
              <a:cs typeface="Montserrat"/>
              <a:sym typeface="Montserrat"/>
            </a:endParaRPr>
          </a:p>
        </p:txBody>
      </p:sp>
      <p:sp>
        <p:nvSpPr>
          <p:cNvPr id="13" name="Google Shape;310;p28">
            <a:extLst>
              <a:ext uri="{FF2B5EF4-FFF2-40B4-BE49-F238E27FC236}">
                <a16:creationId xmlns:a16="http://schemas.microsoft.com/office/drawing/2014/main" id="{27DF7B6E-912E-46B4-9F45-164D1EFC5A25}"/>
              </a:ext>
            </a:extLst>
          </p:cNvPr>
          <p:cNvSpPr/>
          <p:nvPr/>
        </p:nvSpPr>
        <p:spPr>
          <a:xfrm>
            <a:off x="6793793" y="3582709"/>
            <a:ext cx="726600" cy="740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1;p28">
            <a:extLst>
              <a:ext uri="{FF2B5EF4-FFF2-40B4-BE49-F238E27FC236}">
                <a16:creationId xmlns:a16="http://schemas.microsoft.com/office/drawing/2014/main" id="{667743D7-0D47-4633-89AD-7E56F713ABE2}"/>
              </a:ext>
            </a:extLst>
          </p:cNvPr>
          <p:cNvSpPr txBox="1">
            <a:spLocks/>
          </p:cNvSpPr>
          <p:nvPr/>
        </p:nvSpPr>
        <p:spPr>
          <a:xfrm>
            <a:off x="3508661" y="1851124"/>
            <a:ext cx="6030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Montserrat ExtraBold"/>
              <a:buNone/>
              <a:defRPr sz="28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9pPr>
          </a:lstStyle>
          <a:p>
            <a:r>
              <a:rPr lang="en"/>
              <a:t>81</a:t>
            </a:r>
          </a:p>
        </p:txBody>
      </p:sp>
      <p:sp>
        <p:nvSpPr>
          <p:cNvPr id="15" name="Google Shape;312;p28">
            <a:extLst>
              <a:ext uri="{FF2B5EF4-FFF2-40B4-BE49-F238E27FC236}">
                <a16:creationId xmlns:a16="http://schemas.microsoft.com/office/drawing/2014/main" id="{8C20A120-D207-480B-BC9D-E3313065B5A7}"/>
              </a:ext>
            </a:extLst>
          </p:cNvPr>
          <p:cNvSpPr txBox="1">
            <a:spLocks/>
          </p:cNvSpPr>
          <p:nvPr/>
        </p:nvSpPr>
        <p:spPr>
          <a:xfrm>
            <a:off x="7182983" y="1851124"/>
            <a:ext cx="17538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Montserrat ExtraBold"/>
              <a:buNone/>
              <a:defRPr sz="28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9pPr>
          </a:lstStyle>
          <a:p>
            <a:r>
              <a:rPr lang="en"/>
              <a:t>2930</a:t>
            </a:r>
          </a:p>
        </p:txBody>
      </p:sp>
      <p:sp>
        <p:nvSpPr>
          <p:cNvPr id="16" name="Google Shape;313;p28">
            <a:extLst>
              <a:ext uri="{FF2B5EF4-FFF2-40B4-BE49-F238E27FC236}">
                <a16:creationId xmlns:a16="http://schemas.microsoft.com/office/drawing/2014/main" id="{25A130FF-01F3-42B4-A67A-CABEBC8E1500}"/>
              </a:ext>
            </a:extLst>
          </p:cNvPr>
          <p:cNvSpPr txBox="1">
            <a:spLocks/>
          </p:cNvSpPr>
          <p:nvPr/>
        </p:nvSpPr>
        <p:spPr>
          <a:xfrm>
            <a:off x="3626627" y="3783610"/>
            <a:ext cx="8205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Montserrat ExtraBold"/>
              <a:buNone/>
              <a:defRPr sz="28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9pPr>
          </a:lstStyle>
          <a:p>
            <a:r>
              <a:rPr lang="en"/>
              <a:t>43</a:t>
            </a:r>
          </a:p>
        </p:txBody>
      </p:sp>
      <p:sp>
        <p:nvSpPr>
          <p:cNvPr id="17" name="Google Shape;314;p28">
            <a:extLst>
              <a:ext uri="{FF2B5EF4-FFF2-40B4-BE49-F238E27FC236}">
                <a16:creationId xmlns:a16="http://schemas.microsoft.com/office/drawing/2014/main" id="{57A800C5-E91A-4B41-B8A5-C4FEB622DFFD}"/>
              </a:ext>
            </a:extLst>
          </p:cNvPr>
          <p:cNvSpPr txBox="1">
            <a:spLocks/>
          </p:cNvSpPr>
          <p:nvPr/>
        </p:nvSpPr>
        <p:spPr>
          <a:xfrm>
            <a:off x="7217624" y="3845700"/>
            <a:ext cx="17538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Montserrat ExtraBold"/>
              <a:buNone/>
              <a:defRPr sz="28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2800"/>
              <a:buFont typeface="Squada One"/>
              <a:buNone/>
              <a:defRPr sz="2800" b="0" i="0" u="none" strike="noStrike" cap="none">
                <a:solidFill>
                  <a:srgbClr val="434343"/>
                </a:solidFill>
                <a:latin typeface="Squada One"/>
                <a:ea typeface="Squada One"/>
                <a:cs typeface="Squada One"/>
                <a:sym typeface="Squada One"/>
              </a:defRPr>
            </a:lvl9pPr>
          </a:lstStyle>
          <a:p>
            <a:r>
              <a:rPr lang="en"/>
              <a:t>38</a:t>
            </a:r>
          </a:p>
        </p:txBody>
      </p:sp>
      <p:sp>
        <p:nvSpPr>
          <p:cNvPr id="19" name="Google Shape;301;p28">
            <a:extLst>
              <a:ext uri="{FF2B5EF4-FFF2-40B4-BE49-F238E27FC236}">
                <a16:creationId xmlns:a16="http://schemas.microsoft.com/office/drawing/2014/main" id="{8AAE0469-8D30-4DDA-A92B-C24C6B0B509B}"/>
              </a:ext>
            </a:extLst>
          </p:cNvPr>
          <p:cNvSpPr txBox="1">
            <a:spLocks noGrp="1"/>
          </p:cNvSpPr>
          <p:nvPr>
            <p:ph type="ctrTitle"/>
          </p:nvPr>
        </p:nvSpPr>
        <p:spPr>
          <a:xfrm>
            <a:off x="790975" y="717569"/>
            <a:ext cx="9225222" cy="309373"/>
          </a:xfrm>
          <a:prstGeom prst="rect">
            <a:avLst/>
          </a:prstGeom>
          <a:solidFill>
            <a:srgbClr val="6DC5BF"/>
          </a:solidFill>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1"/>
                </a:solidFill>
              </a:rPr>
              <a:t>Data Exploratory Analysis</a:t>
            </a:r>
            <a:endParaRPr dirty="0">
              <a:solidFill>
                <a:schemeClr val="bg1"/>
              </a:solidFill>
            </a:endParaRPr>
          </a:p>
        </p:txBody>
      </p:sp>
      <p:pic>
        <p:nvPicPr>
          <p:cNvPr id="3" name="Picture 2">
            <a:extLst>
              <a:ext uri="{FF2B5EF4-FFF2-40B4-BE49-F238E27FC236}">
                <a16:creationId xmlns:a16="http://schemas.microsoft.com/office/drawing/2014/main" id="{18CAC80B-F3FB-4CDC-B30D-C3BDF3BB1BFD}"/>
              </a:ext>
            </a:extLst>
          </p:cNvPr>
          <p:cNvPicPr>
            <a:picLocks noChangeAspect="1"/>
          </p:cNvPicPr>
          <p:nvPr/>
        </p:nvPicPr>
        <p:blipFill>
          <a:blip r:embed="rId3"/>
          <a:stretch>
            <a:fillRect/>
          </a:stretch>
        </p:blipFill>
        <p:spPr>
          <a:xfrm>
            <a:off x="169805" y="679328"/>
            <a:ext cx="476316" cy="390580"/>
          </a:xfrm>
          <a:prstGeom prst="rect">
            <a:avLst/>
          </a:prstGeom>
        </p:spPr>
      </p:pic>
    </p:spTree>
    <p:extLst>
      <p:ext uri="{BB962C8B-B14F-4D97-AF65-F5344CB8AC3E}">
        <p14:creationId xmlns:p14="http://schemas.microsoft.com/office/powerpoint/2010/main" val="421459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title"/>
          </p:nvPr>
        </p:nvSpPr>
        <p:spPr>
          <a:xfrm>
            <a:off x="1446152" y="54700"/>
            <a:ext cx="6251700" cy="89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Correlated features and its data</a:t>
            </a:r>
            <a:endParaRPr/>
          </a:p>
          <a:p>
            <a:pPr marL="0" lvl="0" indent="0" algn="r" rtl="0">
              <a:spcBef>
                <a:spcPts val="0"/>
              </a:spcBef>
              <a:spcAft>
                <a:spcPts val="0"/>
              </a:spcAft>
              <a:buNone/>
            </a:pPr>
            <a:endParaRPr/>
          </a:p>
        </p:txBody>
      </p:sp>
      <p:graphicFrame>
        <p:nvGraphicFramePr>
          <p:cNvPr id="320" name="Google Shape;320;p29"/>
          <p:cNvGraphicFramePr/>
          <p:nvPr/>
        </p:nvGraphicFramePr>
        <p:xfrm>
          <a:off x="1012175" y="847175"/>
          <a:ext cx="3317075" cy="4078336"/>
        </p:xfrm>
        <a:graphic>
          <a:graphicData uri="http://schemas.openxmlformats.org/drawingml/2006/table">
            <a:tbl>
              <a:tblPr>
                <a:noFill/>
                <a:tableStyleId>{DB4A063A-4450-4D8A-BD85-C91C6A7B6C94}</a:tableStyleId>
              </a:tblPr>
              <a:tblGrid>
                <a:gridCol w="1728475">
                  <a:extLst>
                    <a:ext uri="{9D8B030D-6E8A-4147-A177-3AD203B41FA5}">
                      <a16:colId xmlns:a16="http://schemas.microsoft.com/office/drawing/2014/main" val="20000"/>
                    </a:ext>
                  </a:extLst>
                </a:gridCol>
                <a:gridCol w="1588600">
                  <a:extLst>
                    <a:ext uri="{9D8B030D-6E8A-4147-A177-3AD203B41FA5}">
                      <a16:colId xmlns:a16="http://schemas.microsoft.com/office/drawing/2014/main" val="20001"/>
                    </a:ext>
                  </a:extLst>
                </a:gridCol>
              </a:tblGrid>
              <a:tr h="280975">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Montserrat"/>
                          <a:ea typeface="Montserrat"/>
                          <a:cs typeface="Montserrat"/>
                          <a:sym typeface="Montserrat"/>
                        </a:rPr>
                        <a:t>Features</a:t>
                      </a:r>
                      <a:endParaRPr sz="1000">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Montserrat"/>
                          <a:ea typeface="Montserrat"/>
                          <a:cs typeface="Montserrat"/>
                          <a:sym typeface="Montserrat"/>
                        </a:rPr>
                        <a:t>Correlation</a:t>
                      </a:r>
                      <a:endParaRPr sz="1000">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55825">
                <a:tc>
                  <a:txBody>
                    <a:bodyPr/>
                    <a:lstStyle/>
                    <a:p>
                      <a:pPr marL="0" lvl="0" indent="0" algn="l" rtl="0">
                        <a:lnSpc>
                          <a:spcPct val="115000"/>
                        </a:lnSpc>
                        <a:spcBef>
                          <a:spcPts val="0"/>
                        </a:spcBef>
                        <a:spcAft>
                          <a:spcPts val="0"/>
                        </a:spcAft>
                        <a:buNone/>
                      </a:pPr>
                      <a:r>
                        <a:rPr lang="en" sz="1000">
                          <a:solidFill>
                            <a:schemeClr val="dk1"/>
                          </a:solidFill>
                          <a:latin typeface="Montserrat"/>
                          <a:ea typeface="Montserrat"/>
                          <a:cs typeface="Montserrat"/>
                          <a:sym typeface="Montserrat"/>
                        </a:rPr>
                        <a:t>Overall Quality</a:t>
                      </a:r>
                      <a:endParaRPr sz="1000">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solidFill>
                            <a:schemeClr val="dk1"/>
                          </a:solidFill>
                          <a:latin typeface="Montserrat"/>
                          <a:ea typeface="Montserrat"/>
                          <a:cs typeface="Montserrat"/>
                          <a:sym typeface="Montserrat"/>
                        </a:rPr>
                        <a:t>80%</a:t>
                      </a:r>
                      <a:endParaRPr sz="1300" b="1">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55825">
                <a:tc>
                  <a:txBody>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Garage Living Area</a:t>
                      </a:r>
                      <a:endParaRPr sz="1000">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300" b="1">
                          <a:solidFill>
                            <a:schemeClr val="dk1"/>
                          </a:solidFill>
                          <a:latin typeface="Montserrat"/>
                          <a:ea typeface="Montserrat"/>
                          <a:cs typeface="Montserrat"/>
                          <a:sym typeface="Montserrat"/>
                        </a:rPr>
                        <a:t>71%</a:t>
                      </a:r>
                      <a:endParaRPr sz="1300" b="1">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55825">
                <a:tc>
                  <a:txBody>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Garage Cars</a:t>
                      </a:r>
                      <a:endParaRPr sz="1000">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solidFill>
                            <a:schemeClr val="dk1"/>
                          </a:solidFill>
                          <a:latin typeface="Montserrat"/>
                          <a:ea typeface="Montserrat"/>
                          <a:cs typeface="Montserrat"/>
                          <a:sym typeface="Montserrat"/>
                        </a:rPr>
                        <a:t>65%</a:t>
                      </a:r>
                      <a:endParaRPr sz="1300" b="1">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55825">
                <a:tc>
                  <a:txBody>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Garage Area</a:t>
                      </a:r>
                      <a:endParaRPr sz="1000">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300" b="1">
                          <a:solidFill>
                            <a:schemeClr val="dk1"/>
                          </a:solidFill>
                          <a:latin typeface="Montserrat"/>
                          <a:ea typeface="Montserrat"/>
                          <a:cs typeface="Montserrat"/>
                          <a:sym typeface="Montserrat"/>
                        </a:rPr>
                        <a:t>64%</a:t>
                      </a:r>
                      <a:endParaRPr sz="1300" b="1">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55825">
                <a:tc>
                  <a:txBody>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Total Basement SF</a:t>
                      </a:r>
                      <a:endParaRPr sz="1000">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300" b="1">
                          <a:solidFill>
                            <a:schemeClr val="dk1"/>
                          </a:solidFill>
                          <a:latin typeface="Montserrat"/>
                          <a:ea typeface="Montserrat"/>
                          <a:cs typeface="Montserrat"/>
                          <a:sym typeface="Montserrat"/>
                        </a:rPr>
                        <a:t>63%</a:t>
                      </a:r>
                      <a:endParaRPr sz="1300" b="1">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55825">
                <a:tc>
                  <a:txBody>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1st Floor SF</a:t>
                      </a:r>
                      <a:endParaRPr sz="1000">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300" b="1">
                          <a:solidFill>
                            <a:schemeClr val="dk1"/>
                          </a:solidFill>
                          <a:latin typeface="Montserrat"/>
                          <a:ea typeface="Montserrat"/>
                          <a:cs typeface="Montserrat"/>
                          <a:sym typeface="Montserrat"/>
                        </a:rPr>
                        <a:t>62%</a:t>
                      </a:r>
                      <a:endParaRPr sz="1300" b="1">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55825">
                <a:tc>
                  <a:txBody>
                    <a:bodyPr/>
                    <a:lstStyle/>
                    <a:p>
                      <a:pPr marL="0" lvl="0" indent="0" algn="l" rtl="0">
                        <a:lnSpc>
                          <a:spcPct val="115000"/>
                        </a:lnSpc>
                        <a:spcBef>
                          <a:spcPts val="0"/>
                        </a:spcBef>
                        <a:spcAft>
                          <a:spcPts val="0"/>
                        </a:spcAft>
                        <a:buNone/>
                      </a:pPr>
                      <a:r>
                        <a:rPr lang="en" sz="1000">
                          <a:solidFill>
                            <a:schemeClr val="dk1"/>
                          </a:solidFill>
                          <a:latin typeface="Montserrat"/>
                          <a:ea typeface="Montserrat"/>
                          <a:cs typeface="Montserrat"/>
                          <a:sym typeface="Montserrat"/>
                        </a:rPr>
                        <a:t>Year Built</a:t>
                      </a:r>
                      <a:endParaRPr sz="1000">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solidFill>
                            <a:schemeClr val="dk1"/>
                          </a:solidFill>
                          <a:latin typeface="Montserrat"/>
                          <a:ea typeface="Montserrat"/>
                          <a:cs typeface="Montserrat"/>
                          <a:sym typeface="Montserrat"/>
                        </a:rPr>
                        <a:t>56%</a:t>
                      </a:r>
                      <a:endParaRPr sz="1300" b="1">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55825">
                <a:tc>
                  <a:txBody>
                    <a:bodyPr/>
                    <a:lstStyle/>
                    <a:p>
                      <a:pPr marL="0" lvl="0" indent="0" algn="l" rtl="0">
                        <a:lnSpc>
                          <a:spcPct val="115000"/>
                        </a:lnSpc>
                        <a:spcBef>
                          <a:spcPts val="0"/>
                        </a:spcBef>
                        <a:spcAft>
                          <a:spcPts val="0"/>
                        </a:spcAft>
                        <a:buNone/>
                      </a:pPr>
                      <a:r>
                        <a:rPr lang="en" sz="1000">
                          <a:solidFill>
                            <a:schemeClr val="dk1"/>
                          </a:solidFill>
                          <a:latin typeface="Montserrat"/>
                          <a:ea typeface="Montserrat"/>
                          <a:cs typeface="Montserrat"/>
                          <a:sym typeface="Montserrat"/>
                        </a:rPr>
                        <a:t>Full Bath </a:t>
                      </a:r>
                      <a:endParaRPr sz="1000">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solidFill>
                            <a:schemeClr val="dk1"/>
                          </a:solidFill>
                          <a:latin typeface="Montserrat"/>
                          <a:ea typeface="Montserrat"/>
                          <a:cs typeface="Montserrat"/>
                          <a:sym typeface="Montserrat"/>
                        </a:rPr>
                        <a:t>55%</a:t>
                      </a:r>
                      <a:endParaRPr sz="1300" b="1">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576200">
                <a:tc>
                  <a:txBody>
                    <a:bodyPr/>
                    <a:lstStyle/>
                    <a:p>
                      <a:pPr marL="0" lvl="0" indent="0" algn="l" rtl="0">
                        <a:lnSpc>
                          <a:spcPct val="115000"/>
                        </a:lnSpc>
                        <a:spcBef>
                          <a:spcPts val="0"/>
                        </a:spcBef>
                        <a:spcAft>
                          <a:spcPts val="0"/>
                        </a:spcAft>
                        <a:buNone/>
                      </a:pPr>
                      <a:r>
                        <a:rPr lang="en" sz="1000">
                          <a:solidFill>
                            <a:schemeClr val="dk1"/>
                          </a:solidFill>
                          <a:latin typeface="Montserrat"/>
                          <a:ea typeface="Montserrat"/>
                          <a:cs typeface="Montserrat"/>
                          <a:sym typeface="Montserrat"/>
                        </a:rPr>
                        <a:t>Year Remodelled</a:t>
                      </a:r>
                      <a:endParaRPr sz="1000">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solidFill>
                            <a:schemeClr val="dk1"/>
                          </a:solidFill>
                          <a:latin typeface="Montserrat"/>
                          <a:ea typeface="Montserrat"/>
                          <a:cs typeface="Montserrat"/>
                          <a:sym typeface="Montserrat"/>
                        </a:rPr>
                        <a:t>53%</a:t>
                      </a:r>
                      <a:endParaRPr sz="1300" b="1">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pic>
        <p:nvPicPr>
          <p:cNvPr id="321" name="Google Shape;321;p29"/>
          <p:cNvPicPr preferRelativeResize="0"/>
          <p:nvPr/>
        </p:nvPicPr>
        <p:blipFill>
          <a:blip r:embed="rId3">
            <a:alphaModFix/>
          </a:blip>
          <a:stretch>
            <a:fillRect/>
          </a:stretch>
        </p:blipFill>
        <p:spPr>
          <a:xfrm>
            <a:off x="4605400" y="1229125"/>
            <a:ext cx="4019425" cy="3278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30"/>
          <p:cNvPicPr preferRelativeResize="0"/>
          <p:nvPr/>
        </p:nvPicPr>
        <p:blipFill>
          <a:blip r:embed="rId3">
            <a:alphaModFix/>
          </a:blip>
          <a:stretch>
            <a:fillRect/>
          </a:stretch>
        </p:blipFill>
        <p:spPr>
          <a:xfrm>
            <a:off x="385400" y="737525"/>
            <a:ext cx="3831450" cy="2765482"/>
          </a:xfrm>
          <a:prstGeom prst="rect">
            <a:avLst/>
          </a:prstGeom>
          <a:noFill/>
          <a:ln>
            <a:noFill/>
          </a:ln>
        </p:spPr>
      </p:pic>
      <p:pic>
        <p:nvPicPr>
          <p:cNvPr id="327" name="Google Shape;327;p30"/>
          <p:cNvPicPr preferRelativeResize="0"/>
          <p:nvPr/>
        </p:nvPicPr>
        <p:blipFill>
          <a:blip r:embed="rId4">
            <a:alphaModFix/>
          </a:blip>
          <a:stretch>
            <a:fillRect/>
          </a:stretch>
        </p:blipFill>
        <p:spPr>
          <a:xfrm>
            <a:off x="4852500" y="737525"/>
            <a:ext cx="3831450" cy="2765475"/>
          </a:xfrm>
          <a:prstGeom prst="rect">
            <a:avLst/>
          </a:prstGeom>
          <a:noFill/>
          <a:ln>
            <a:noFill/>
          </a:ln>
        </p:spPr>
      </p:pic>
      <p:sp>
        <p:nvSpPr>
          <p:cNvPr id="328" name="Google Shape;328;p30"/>
          <p:cNvSpPr txBox="1"/>
          <p:nvPr/>
        </p:nvSpPr>
        <p:spPr>
          <a:xfrm>
            <a:off x="4779525" y="3840875"/>
            <a:ext cx="3977400" cy="615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17500" algn="ctr" rtl="0">
              <a:spcBef>
                <a:spcPts val="0"/>
              </a:spcBef>
              <a:spcAft>
                <a:spcPts val="0"/>
              </a:spcAft>
              <a:buSzPts val="1400"/>
              <a:buFont typeface="EB Garamond"/>
              <a:buChar char="●"/>
            </a:pPr>
            <a:r>
              <a:rPr lang="en">
                <a:latin typeface="EB Garamond"/>
                <a:ea typeface="EB Garamond"/>
                <a:cs typeface="EB Garamond"/>
                <a:sym typeface="EB Garamond"/>
              </a:rPr>
              <a:t>Count of Overall Quality by Sales Price</a:t>
            </a:r>
            <a:endParaRPr>
              <a:latin typeface="EB Garamond"/>
              <a:ea typeface="EB Garamond"/>
              <a:cs typeface="EB Garamond"/>
              <a:sym typeface="EB Garamond"/>
            </a:endParaRPr>
          </a:p>
          <a:p>
            <a:pPr marL="457200" lvl="0" indent="-317500" algn="ctr" rtl="0">
              <a:spcBef>
                <a:spcPts val="0"/>
              </a:spcBef>
              <a:spcAft>
                <a:spcPts val="0"/>
              </a:spcAft>
              <a:buSzPts val="1400"/>
              <a:buFont typeface="EB Garamond"/>
              <a:buChar char="●"/>
            </a:pPr>
            <a:r>
              <a:rPr lang="en">
                <a:latin typeface="EB Garamond"/>
                <a:ea typeface="EB Garamond"/>
                <a:cs typeface="EB Garamond"/>
                <a:sym typeface="EB Garamond"/>
              </a:rPr>
              <a:t>Shows correlation between the Features</a:t>
            </a:r>
            <a:endParaRPr>
              <a:latin typeface="EB Garamond"/>
              <a:ea typeface="EB Garamond"/>
              <a:cs typeface="EB Garamond"/>
              <a:sym typeface="EB Garamond"/>
            </a:endParaRPr>
          </a:p>
        </p:txBody>
      </p:sp>
      <p:sp>
        <p:nvSpPr>
          <p:cNvPr id="329" name="Google Shape;329;p30"/>
          <p:cNvSpPr txBox="1"/>
          <p:nvPr/>
        </p:nvSpPr>
        <p:spPr>
          <a:xfrm>
            <a:off x="385325" y="3925475"/>
            <a:ext cx="3831600" cy="446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EB Garamond Regular"/>
                <a:ea typeface="EB Garamond Regular"/>
                <a:cs typeface="EB Garamond Regular"/>
                <a:sym typeface="EB Garamond Regular"/>
              </a:rPr>
              <a:t>skewness : </a:t>
            </a:r>
            <a:r>
              <a:rPr lang="en" sz="1700" b="1">
                <a:solidFill>
                  <a:schemeClr val="dk1"/>
                </a:solidFill>
                <a:latin typeface="EB Garamond"/>
                <a:ea typeface="EB Garamond"/>
                <a:cs typeface="EB Garamond"/>
                <a:sym typeface="EB Garamond"/>
              </a:rPr>
              <a:t>1.74</a:t>
            </a:r>
            <a:endParaRPr>
              <a:latin typeface="EB Garamond"/>
              <a:ea typeface="EB Garamond"/>
              <a:cs typeface="EB Garamond"/>
              <a:sym typeface="EB Garamo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9"/>
                                        </p:tgtEl>
                                        <p:attrNameLst>
                                          <p:attrName>style.visibility</p:attrName>
                                        </p:attrNameLst>
                                      </p:cBhvr>
                                      <p:to>
                                        <p:strVal val="visible"/>
                                      </p:to>
                                    </p:set>
                                    <p:animEffect transition="in" filter="fade">
                                      <p:cBhvr>
                                        <p:cTn id="10" dur="500"/>
                                        <p:tgtEl>
                                          <p:spTgt spid="3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7"/>
                                        </p:tgtEl>
                                        <p:attrNameLst>
                                          <p:attrName>style.visibility</p:attrName>
                                        </p:attrNameLst>
                                      </p:cBhvr>
                                      <p:to>
                                        <p:strVal val="visible"/>
                                      </p:to>
                                    </p:set>
                                    <p:animEffect transition="in" filter="fade">
                                      <p:cBhvr>
                                        <p:cTn id="15" dur="500"/>
                                        <p:tgtEl>
                                          <p:spTgt spid="3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8"/>
                                        </p:tgtEl>
                                        <p:attrNameLst>
                                          <p:attrName>style.visibility</p:attrName>
                                        </p:attrNameLst>
                                      </p:cBhvr>
                                      <p:to>
                                        <p:strVal val="visible"/>
                                      </p:to>
                                    </p:set>
                                    <p:animEffect transition="in" filter="fade">
                                      <p:cBhvr>
                                        <p:cTn id="18"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p:bldP spid="3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METHODOLOGY</a:t>
            </a:r>
            <a:endParaRPr>
              <a:solidFill>
                <a:srgbClr val="000000"/>
              </a:solidFill>
            </a:endParaRPr>
          </a:p>
        </p:txBody>
      </p:sp>
      <p:sp>
        <p:nvSpPr>
          <p:cNvPr id="335" name="Google Shape;335;p31"/>
          <p:cNvSpPr/>
          <p:nvPr/>
        </p:nvSpPr>
        <p:spPr>
          <a:xfrm>
            <a:off x="204075" y="1155325"/>
            <a:ext cx="742500" cy="733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txBox="1">
            <a:spLocks noGrp="1"/>
          </p:cNvSpPr>
          <p:nvPr>
            <p:ph type="ctrTitle" idx="4294967295"/>
          </p:nvPr>
        </p:nvSpPr>
        <p:spPr>
          <a:xfrm>
            <a:off x="468800" y="1209500"/>
            <a:ext cx="1851000" cy="3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1. CORRELATION</a:t>
            </a:r>
            <a:endParaRPr sz="1400" dirty="0"/>
          </a:p>
        </p:txBody>
      </p:sp>
      <p:pic>
        <p:nvPicPr>
          <p:cNvPr id="337" name="Google Shape;337;p31"/>
          <p:cNvPicPr preferRelativeResize="0"/>
          <p:nvPr/>
        </p:nvPicPr>
        <p:blipFill>
          <a:blip r:embed="rId3">
            <a:alphaModFix/>
          </a:blip>
          <a:stretch>
            <a:fillRect/>
          </a:stretch>
        </p:blipFill>
        <p:spPr>
          <a:xfrm>
            <a:off x="2869350" y="2610629"/>
            <a:ext cx="2697600" cy="1733695"/>
          </a:xfrm>
          <a:prstGeom prst="rect">
            <a:avLst/>
          </a:prstGeom>
          <a:noFill/>
          <a:ln>
            <a:noFill/>
          </a:ln>
        </p:spPr>
      </p:pic>
      <p:sp>
        <p:nvSpPr>
          <p:cNvPr id="338" name="Google Shape;338;p31"/>
          <p:cNvSpPr/>
          <p:nvPr/>
        </p:nvSpPr>
        <p:spPr>
          <a:xfrm>
            <a:off x="2869338" y="1691125"/>
            <a:ext cx="742500" cy="733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txBox="1">
            <a:spLocks noGrp="1"/>
          </p:cNvSpPr>
          <p:nvPr>
            <p:ph type="ctrTitle" idx="4294967295"/>
          </p:nvPr>
        </p:nvSpPr>
        <p:spPr>
          <a:xfrm>
            <a:off x="3133713" y="1781900"/>
            <a:ext cx="1851000" cy="3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2. OUTLIER</a:t>
            </a:r>
            <a:endParaRPr sz="1400" dirty="0"/>
          </a:p>
        </p:txBody>
      </p:sp>
      <p:sp>
        <p:nvSpPr>
          <p:cNvPr id="340" name="Google Shape;340;p31"/>
          <p:cNvSpPr/>
          <p:nvPr/>
        </p:nvSpPr>
        <p:spPr>
          <a:xfrm>
            <a:off x="5621151" y="2377334"/>
            <a:ext cx="742500" cy="733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txBox="1">
            <a:spLocks noGrp="1"/>
          </p:cNvSpPr>
          <p:nvPr>
            <p:ph type="ctrTitle" idx="4294967295"/>
          </p:nvPr>
        </p:nvSpPr>
        <p:spPr>
          <a:xfrm>
            <a:off x="5947750" y="2475959"/>
            <a:ext cx="1851000" cy="3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3. MISSING DATA</a:t>
            </a:r>
            <a:endParaRPr sz="1400" dirty="0"/>
          </a:p>
        </p:txBody>
      </p:sp>
      <p:pic>
        <p:nvPicPr>
          <p:cNvPr id="342" name="Google Shape;342;p31"/>
          <p:cNvPicPr preferRelativeResize="0"/>
          <p:nvPr/>
        </p:nvPicPr>
        <p:blipFill>
          <a:blip r:embed="rId4">
            <a:alphaModFix/>
          </a:blip>
          <a:stretch>
            <a:fillRect/>
          </a:stretch>
        </p:blipFill>
        <p:spPr>
          <a:xfrm>
            <a:off x="6278750" y="2916490"/>
            <a:ext cx="2697600" cy="2072360"/>
          </a:xfrm>
          <a:prstGeom prst="rect">
            <a:avLst/>
          </a:prstGeom>
          <a:noFill/>
          <a:ln>
            <a:noFill/>
          </a:ln>
        </p:spPr>
      </p:pic>
      <p:sp>
        <p:nvSpPr>
          <p:cNvPr id="343" name="Google Shape;343;p31"/>
          <p:cNvSpPr/>
          <p:nvPr/>
        </p:nvSpPr>
        <p:spPr>
          <a:xfrm>
            <a:off x="7676860" y="1087721"/>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8029010" y="1320246"/>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5" name="Google Shape;345;p31"/>
          <p:cNvPicPr preferRelativeResize="0"/>
          <p:nvPr/>
        </p:nvPicPr>
        <p:blipFill>
          <a:blip r:embed="rId5">
            <a:alphaModFix/>
          </a:blip>
          <a:stretch>
            <a:fillRect/>
          </a:stretch>
        </p:blipFill>
        <p:spPr>
          <a:xfrm>
            <a:off x="6238" y="2096000"/>
            <a:ext cx="2776125" cy="2264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fade">
                                      <p:cBhvr>
                                        <p:cTn id="7" dur="500"/>
                                        <p:tgtEl>
                                          <p:spTgt spid="3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5"/>
                                        </p:tgtEl>
                                        <p:attrNameLst>
                                          <p:attrName>style.visibility</p:attrName>
                                        </p:attrNameLst>
                                      </p:cBhvr>
                                      <p:to>
                                        <p:strVal val="visible"/>
                                      </p:to>
                                    </p:set>
                                    <p:animEffect transition="in" filter="fade">
                                      <p:cBhvr>
                                        <p:cTn id="10" dur="500"/>
                                        <p:tgtEl>
                                          <p:spTgt spid="335"/>
                                        </p:tgtEl>
                                      </p:cBhvr>
                                    </p:animEffect>
                                  </p:childTnLst>
                                </p:cTn>
                              </p:par>
                              <p:par>
                                <p:cTn id="11" presetID="10" presetClass="entr" presetSubtype="0" fill="hold" nodeType="withEffect">
                                  <p:stCondLst>
                                    <p:cond delay="0"/>
                                  </p:stCondLst>
                                  <p:childTnLst>
                                    <p:set>
                                      <p:cBhvr>
                                        <p:cTn id="12" dur="1" fill="hold">
                                          <p:stCondLst>
                                            <p:cond delay="0"/>
                                          </p:stCondLst>
                                        </p:cTn>
                                        <p:tgtEl>
                                          <p:spTgt spid="345"/>
                                        </p:tgtEl>
                                        <p:attrNameLst>
                                          <p:attrName>style.visibility</p:attrName>
                                        </p:attrNameLst>
                                      </p:cBhvr>
                                      <p:to>
                                        <p:strVal val="visible"/>
                                      </p:to>
                                    </p:set>
                                    <p:animEffect transition="in" filter="fade">
                                      <p:cBhvr>
                                        <p:cTn id="13" dur="500"/>
                                        <p:tgtEl>
                                          <p:spTgt spid="3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39"/>
                                        </p:tgtEl>
                                        <p:attrNameLst>
                                          <p:attrName>style.visibility</p:attrName>
                                        </p:attrNameLst>
                                      </p:cBhvr>
                                      <p:to>
                                        <p:strVal val="visible"/>
                                      </p:to>
                                    </p:set>
                                    <p:animEffect transition="in" filter="fade">
                                      <p:cBhvr>
                                        <p:cTn id="18" dur="500"/>
                                        <p:tgtEl>
                                          <p:spTgt spid="3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8"/>
                                        </p:tgtEl>
                                        <p:attrNameLst>
                                          <p:attrName>style.visibility</p:attrName>
                                        </p:attrNameLst>
                                      </p:cBhvr>
                                      <p:to>
                                        <p:strVal val="visible"/>
                                      </p:to>
                                    </p:set>
                                    <p:animEffect transition="in" filter="fade">
                                      <p:cBhvr>
                                        <p:cTn id="21" dur="500"/>
                                        <p:tgtEl>
                                          <p:spTgt spid="338"/>
                                        </p:tgtEl>
                                      </p:cBhvr>
                                    </p:animEffect>
                                  </p:childTnLst>
                                </p:cTn>
                              </p:par>
                              <p:par>
                                <p:cTn id="22" presetID="10" presetClass="entr" presetSubtype="0" fill="hold" nodeType="withEffect">
                                  <p:stCondLst>
                                    <p:cond delay="0"/>
                                  </p:stCondLst>
                                  <p:childTnLst>
                                    <p:set>
                                      <p:cBhvr>
                                        <p:cTn id="23" dur="1" fill="hold">
                                          <p:stCondLst>
                                            <p:cond delay="0"/>
                                          </p:stCondLst>
                                        </p:cTn>
                                        <p:tgtEl>
                                          <p:spTgt spid="337"/>
                                        </p:tgtEl>
                                        <p:attrNameLst>
                                          <p:attrName>style.visibility</p:attrName>
                                        </p:attrNameLst>
                                      </p:cBhvr>
                                      <p:to>
                                        <p:strVal val="visible"/>
                                      </p:to>
                                    </p:set>
                                    <p:animEffect transition="in" filter="fade">
                                      <p:cBhvr>
                                        <p:cTn id="24" dur="500"/>
                                        <p:tgtEl>
                                          <p:spTgt spid="3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1"/>
                                        </p:tgtEl>
                                        <p:attrNameLst>
                                          <p:attrName>style.visibility</p:attrName>
                                        </p:attrNameLst>
                                      </p:cBhvr>
                                      <p:to>
                                        <p:strVal val="visible"/>
                                      </p:to>
                                    </p:set>
                                    <p:animEffect transition="in" filter="fade">
                                      <p:cBhvr>
                                        <p:cTn id="29" dur="500"/>
                                        <p:tgtEl>
                                          <p:spTgt spid="3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0"/>
                                        </p:tgtEl>
                                        <p:attrNameLst>
                                          <p:attrName>style.visibility</p:attrName>
                                        </p:attrNameLst>
                                      </p:cBhvr>
                                      <p:to>
                                        <p:strVal val="visible"/>
                                      </p:to>
                                    </p:set>
                                    <p:animEffect transition="in" filter="fade">
                                      <p:cBhvr>
                                        <p:cTn id="32" dur="500"/>
                                        <p:tgtEl>
                                          <p:spTgt spid="340"/>
                                        </p:tgtEl>
                                      </p:cBhvr>
                                    </p:animEffect>
                                  </p:childTnLst>
                                </p:cTn>
                              </p:par>
                              <p:par>
                                <p:cTn id="33" presetID="10" presetClass="entr" presetSubtype="0" fill="hold" nodeType="withEffect">
                                  <p:stCondLst>
                                    <p:cond delay="0"/>
                                  </p:stCondLst>
                                  <p:childTnLst>
                                    <p:set>
                                      <p:cBhvr>
                                        <p:cTn id="34" dur="1" fill="hold">
                                          <p:stCondLst>
                                            <p:cond delay="0"/>
                                          </p:stCondLst>
                                        </p:cTn>
                                        <p:tgtEl>
                                          <p:spTgt spid="342"/>
                                        </p:tgtEl>
                                        <p:attrNameLst>
                                          <p:attrName>style.visibility</p:attrName>
                                        </p:attrNameLst>
                                      </p:cBhvr>
                                      <p:to>
                                        <p:strVal val="visible"/>
                                      </p:to>
                                    </p:set>
                                    <p:animEffect transition="in" filter="fade">
                                      <p:cBhvr>
                                        <p:cTn id="35" dur="5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p:bldP spid="336" grpId="0"/>
      <p:bldP spid="338" grpId="0" animBg="1"/>
      <p:bldP spid="339" grpId="0"/>
      <p:bldP spid="340" grpId="0" animBg="1"/>
      <p:bldP spid="341" grpId="0"/>
    </p:bldLst>
  </p:timing>
</p:sld>
</file>

<file path=ppt/theme/theme1.xml><?xml version="1.0" encoding="utf-8"?>
<a:theme xmlns:a="http://schemas.openxmlformats.org/drawingml/2006/main"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595</Words>
  <Application>Microsoft Office PowerPoint</Application>
  <PresentationFormat>On-screen Show (16:9)</PresentationFormat>
  <Paragraphs>131</Paragraphs>
  <Slides>15</Slides>
  <Notes>15</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15</vt:i4>
      </vt:variant>
    </vt:vector>
  </HeadingPairs>
  <TitlesOfParts>
    <vt:vector size="28" baseType="lpstr">
      <vt:lpstr>Barlow Light</vt:lpstr>
      <vt:lpstr>Montserrat Light</vt:lpstr>
      <vt:lpstr>Montserrat ExtraBold</vt:lpstr>
      <vt:lpstr>Fira Sans Extra Condensed Medium</vt:lpstr>
      <vt:lpstr>EB Garamond Regular</vt:lpstr>
      <vt:lpstr>Arial</vt:lpstr>
      <vt:lpstr>EB Garamond</vt:lpstr>
      <vt:lpstr>Squada One</vt:lpstr>
      <vt:lpstr>Montserrat Black</vt:lpstr>
      <vt:lpstr>Oswald</vt:lpstr>
      <vt:lpstr>Montserrat</vt:lpstr>
      <vt:lpstr>Real Estate Marketing Plan </vt:lpstr>
      <vt:lpstr>Real Estate Marketing Plan </vt:lpstr>
      <vt:lpstr>AVENGERS AMES HOUSE PRICE PREDICTION</vt:lpstr>
      <vt:lpstr>BACKGROUND OF STUDY</vt:lpstr>
      <vt:lpstr>CONTENTS OF THIS CASE STUDY</vt:lpstr>
      <vt:lpstr>DATA DESCRIPTION</vt:lpstr>
      <vt:lpstr>PROBLEM STATEMENTS</vt:lpstr>
      <vt:lpstr>Data Exploratory Analysis</vt:lpstr>
      <vt:lpstr>Correlated features and its data </vt:lpstr>
      <vt:lpstr>PowerPoint Presentation</vt:lpstr>
      <vt:lpstr>METHODOLOGY</vt:lpstr>
      <vt:lpstr>METHODOLOGY</vt:lpstr>
      <vt:lpstr>SOLUTIONS</vt:lpstr>
      <vt:lpstr>PowerPoint Presentation</vt:lpstr>
      <vt:lpstr>PowerPoint Presentation</vt:lpstr>
      <vt:lpstr>PowerPoint Presentation</vt:lpstr>
      <vt:lpstr>WEB APP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AVENGERS AMES HOUSE PRICE PREDICTION</dc:title>
  <cp:lastModifiedBy>Tunku Shahrin</cp:lastModifiedBy>
  <cp:revision>4</cp:revision>
  <dcterms:modified xsi:type="dcterms:W3CDTF">2021-05-25T07:51:39Z</dcterms:modified>
</cp:coreProperties>
</file>